
<file path=[Content_Types].xml><?xml version="1.0" encoding="utf-8"?>
<Types xmlns="http://schemas.openxmlformats.org/package/2006/content-types">
  <Default Extension="fntdata" ContentType="application/x-fontdata"/>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42"/>
  </p:notesMasterIdLst>
  <p:sldIdLst>
    <p:sldId id="256" r:id="rId2"/>
    <p:sldId id="258" r:id="rId3"/>
    <p:sldId id="259" r:id="rId4"/>
    <p:sldId id="260" r:id="rId5"/>
    <p:sldId id="261" r:id="rId6"/>
    <p:sldId id="262" r:id="rId7"/>
    <p:sldId id="263" r:id="rId8"/>
    <p:sldId id="264"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 id="296" r:id="rId39"/>
    <p:sldId id="297" r:id="rId40"/>
    <p:sldId id="298" r:id="rId41"/>
  </p:sldIdLst>
  <p:sldSz cx="9144000" cy="5143500" type="screen16x9"/>
  <p:notesSz cx="6858000" cy="9144000"/>
  <p:embeddedFontLst>
    <p:embeddedFont>
      <p:font typeface="Roboto" panose="02000000000000000000" pitchFamily="2" charset="0"/>
      <p:regular r:id="rId43"/>
      <p:bold r:id="rId44"/>
      <p:italic r:id="rId45"/>
      <p:boldItalic r:id="rId46"/>
    </p:embeddedFont>
    <p:embeddedFont>
      <p:font typeface="Roboto Slab" pitchFamily="2" charset="0"/>
      <p:regular r:id="rId47"/>
      <p:bold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724"/>
  </p:normalViewPr>
  <p:slideViewPr>
    <p:cSldViewPr snapToGrid="0">
      <p:cViewPr varScale="1">
        <p:scale>
          <a:sx n="178" d="100"/>
          <a:sy n="178" d="100"/>
        </p:scale>
        <p:origin x="264" y="17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font" Target="fonts/font5.fntdata"/><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2.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1.fntdata"/><Relationship Id="rId48" Type="http://schemas.openxmlformats.org/officeDocument/2006/relationships/font" Target="fonts/font6.fntdata"/><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4.fntdata"/><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11693619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069512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5a4f2c374bcff016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5a4f2c374bcff016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679443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65a843f512d872d6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65a843f512d872d6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761248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703cf3334a6ae33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703cf3334a6ae33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367299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4e4cb3716aa4c3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4e4cb3716aa4c3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949478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65a843f512d872d6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65a843f512d872d6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121044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65a843f512d872d6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65a843f512d872d6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502725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7bdf8a46349baa8d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7bdf8a46349baa8d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887486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7bdf8a46349baa8d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7bdf8a46349baa8d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325175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7bdf8a46349baa8d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7bdf8a46349baa8d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057130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7bdf8a46349baa8d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7bdf8a46349baa8d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936056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5354112f3f4d6fd3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5354112f3f4d6fd3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3672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3f90c30b66dbcac8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3f90c30b66dbcac8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508723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2f6e89b032b378ce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2f6e89b032b378ce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012704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3f90c30b66dbcac8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3f90c30b66dbcac8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023353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2a39d4a4417fb74e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2a39d4a4417fb74e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702966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292896a520fd439f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292896a520fd439f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103205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5973beda1d8c16d6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5973beda1d8c16d6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561435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4e7a014b3beda485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4e7a014b3beda485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182592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6d93724e208c802b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 name="Google Shape;280;g6d93724e208c802b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877625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4e7a014b3beda485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 name="Google Shape;289;g4e7a014b3beda485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886093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4e7a014b3beda485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 name="Google Shape;296;g4e7a014b3beda485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424587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5354112f3f4d6fd3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5354112f3f4d6fd3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163102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181934637a0885d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181934637a0885d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399329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40527a0e8355b9f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g40527a0e8355b9f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215531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4dd938f072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2" name="Google Shape;322;g4dd938f072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222915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40527a0e8355b9f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40527a0e8355b9f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6102459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4e7a014b3beda485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 name="Google Shape;337;g4e7a014b3beda485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8957525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40527a0e8355b9f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 name="Google Shape;345;g40527a0e8355b9f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247156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6c4780b3b39e6cf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6c4780b3b39e6cf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1040910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4a7088b7165c19ef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4" name="Google Shape;364;g4a7088b7165c19ef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1066872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6832888666fdc24a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3" name="Google Shape;373;g6832888666fdc24a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0431570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g3a3d8fa67eb28e89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2" name="Google Shape;382;g3a3d8fa67eb28e89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103305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7618340b5b74c8b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7618340b5b74c8b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0429345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ge540d617535b82f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9" name="Google Shape;389;ge540d617535b82f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515874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5354112f3f4d6fd3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5354112f3f4d6fd3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60652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642c2b8b756da91a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642c2b8b756da91a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765096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36572705501fe587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36572705501fe587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255591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171e4f4a2d58168d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171e4f4a2d58168d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618763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30c73232341b20c7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30c73232341b20c7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703862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1524800" y="672606"/>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sp>
        <p:nvSpPr>
          <p:cNvPr id="11" name="Google Shape;11;p2"/>
          <p:cNvSpPr/>
          <p:nvPr/>
        </p:nvSpPr>
        <p:spPr>
          <a:xfrm rot="10800000">
            <a:off x="6537563" y="33429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cxnSp>
        <p:nvCxnSpPr>
          <p:cNvPr id="12" name="Google Shape;12;p2"/>
          <p:cNvCxnSpPr/>
          <p:nvPr/>
        </p:nvCxnSpPr>
        <p:spPr>
          <a:xfrm>
            <a:off x="4359602" y="2817464"/>
            <a:ext cx="424800" cy="0"/>
          </a:xfrm>
          <a:prstGeom prst="straightConnector1">
            <a:avLst/>
          </a:prstGeom>
          <a:noFill/>
          <a:ln w="38100" cap="flat" cmpd="sng">
            <a:solidFill>
              <a:schemeClr val="accent4"/>
            </a:solidFill>
            <a:prstDash val="solid"/>
            <a:round/>
            <a:headEnd type="none" w="sm" len="sm"/>
            <a:tailEnd type="none" w="sm" len="sm"/>
          </a:ln>
        </p:spPr>
      </p:cxnSp>
      <p:sp>
        <p:nvSpPr>
          <p:cNvPr id="13" name="Google Shape;13;p2"/>
          <p:cNvSpPr txBox="1">
            <a:spLocks noGrp="1"/>
          </p:cNvSpPr>
          <p:nvPr>
            <p:ph type="ctrTitle"/>
          </p:nvPr>
        </p:nvSpPr>
        <p:spPr>
          <a:xfrm>
            <a:off x="1680302" y="1188925"/>
            <a:ext cx="5783400" cy="1457400"/>
          </a:xfrm>
          <a:prstGeom prst="rect">
            <a:avLst/>
          </a:prstGeom>
        </p:spPr>
        <p:txBody>
          <a:bodyPr spcFirstLastPara="1" wrap="square" lIns="91425" tIns="91425" rIns="91425" bIns="91425" anchor="b" anchorCtr="0"/>
          <a:lstStyle>
            <a:lvl1pPr lvl="0" algn="ctr" rtl="0">
              <a:spcBef>
                <a:spcPts val="0"/>
              </a:spcBef>
              <a:spcAft>
                <a:spcPts val="0"/>
              </a:spcAft>
              <a:buSzPts val="4000"/>
              <a:buNone/>
              <a:defRPr sz="4000"/>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endParaRPr/>
          </a:p>
        </p:txBody>
      </p:sp>
      <p:sp>
        <p:nvSpPr>
          <p:cNvPr id="14" name="Google Shape;14;p2"/>
          <p:cNvSpPr txBox="1">
            <a:spLocks noGrp="1"/>
          </p:cNvSpPr>
          <p:nvPr>
            <p:ph type="subTitle" idx="1"/>
          </p:nvPr>
        </p:nvSpPr>
        <p:spPr>
          <a:xfrm>
            <a:off x="1680302" y="3049450"/>
            <a:ext cx="5783400" cy="9090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1pPr>
            <a:lvl2pPr lvl="1" algn="ctr" rtl="0">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rtl="0">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rtl="0">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rtl="0">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rtl="0">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rtl="0">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rtl="0">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rtl="0">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a:endParaRPr/>
          </a:p>
        </p:txBody>
      </p:sp>
      <p:sp>
        <p:nvSpPr>
          <p:cNvPr id="15" name="Google Shape;15;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cxnSp>
        <p:nvCxnSpPr>
          <p:cNvPr id="21" name="Google Shape;21;p4"/>
          <p:cNvCxnSpPr/>
          <p:nvPr/>
        </p:nvCxnSpPr>
        <p:spPr>
          <a:xfrm>
            <a:off x="492563" y="1260284"/>
            <a:ext cx="424800" cy="0"/>
          </a:xfrm>
          <a:prstGeom prst="straightConnector1">
            <a:avLst/>
          </a:prstGeom>
          <a:noFill/>
          <a:ln w="38100" cap="flat" cmpd="sng">
            <a:solidFill>
              <a:schemeClr val="accent4"/>
            </a:solidFill>
            <a:prstDash val="solid"/>
            <a:round/>
            <a:headEnd type="none" w="sm" len="sm"/>
            <a:tailEnd type="none" w="sm" len="sm"/>
          </a:ln>
        </p:spPr>
      </p:cxnSp>
      <p:sp>
        <p:nvSpPr>
          <p:cNvPr id="22" name="Google Shape;22;p4"/>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3" name="Google Shape;23;p4"/>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24" name="Google Shape;24;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
        <p:cNvGrpSpPr/>
        <p:nvPr/>
      </p:nvGrpSpPr>
      <p:grpSpPr>
        <a:xfrm>
          <a:off x="0" y="0"/>
          <a:ext cx="0" cy="0"/>
          <a:chOff x="0" y="0"/>
          <a:chExt cx="0" cy="0"/>
        </a:xfrm>
      </p:grpSpPr>
      <p:cxnSp>
        <p:nvCxnSpPr>
          <p:cNvPr id="26" name="Google Shape;26;p5"/>
          <p:cNvCxnSpPr/>
          <p:nvPr/>
        </p:nvCxnSpPr>
        <p:spPr>
          <a:xfrm>
            <a:off x="492563" y="1260284"/>
            <a:ext cx="424800" cy="0"/>
          </a:xfrm>
          <a:prstGeom prst="straightConnector1">
            <a:avLst/>
          </a:prstGeom>
          <a:noFill/>
          <a:ln w="38100" cap="flat" cmpd="sng">
            <a:solidFill>
              <a:schemeClr val="accent4"/>
            </a:solidFill>
            <a:prstDash val="solid"/>
            <a:round/>
            <a:headEnd type="none" w="sm" len="sm"/>
            <a:tailEnd type="none" w="sm" len="sm"/>
          </a:ln>
        </p:spPr>
      </p:cxnSp>
      <p:sp>
        <p:nvSpPr>
          <p:cNvPr id="27" name="Google Shape;27;p5"/>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8" name="Google Shape;28;p5"/>
          <p:cNvSpPr txBox="1">
            <a:spLocks noGrp="1"/>
          </p:cNvSpPr>
          <p:nvPr>
            <p:ph type="body" idx="1"/>
          </p:nvPr>
        </p:nvSpPr>
        <p:spPr>
          <a:xfrm>
            <a:off x="387900" y="1489825"/>
            <a:ext cx="3999900" cy="30789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9" name="Google Shape;29;p5"/>
          <p:cNvSpPr txBox="1">
            <a:spLocks noGrp="1"/>
          </p:cNvSpPr>
          <p:nvPr>
            <p:ph type="body" idx="2"/>
          </p:nvPr>
        </p:nvSpPr>
        <p:spPr>
          <a:xfrm>
            <a:off x="4756200" y="1489825"/>
            <a:ext cx="3999900" cy="30789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0" name="Google Shape;30;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6"/>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3" name="Google Shape;33;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4"/>
        <p:cNvGrpSpPr/>
        <p:nvPr/>
      </p:nvGrpSpPr>
      <p:grpSpPr>
        <a:xfrm>
          <a:off x="0" y="0"/>
          <a:ext cx="0" cy="0"/>
          <a:chOff x="0" y="0"/>
          <a:chExt cx="0" cy="0"/>
        </a:xfrm>
      </p:grpSpPr>
      <p:cxnSp>
        <p:nvCxnSpPr>
          <p:cNvPr id="35" name="Google Shape;35;p7"/>
          <p:cNvCxnSpPr/>
          <p:nvPr/>
        </p:nvCxnSpPr>
        <p:spPr>
          <a:xfrm>
            <a:off x="489218" y="1412277"/>
            <a:ext cx="331500" cy="0"/>
          </a:xfrm>
          <a:prstGeom prst="straightConnector1">
            <a:avLst/>
          </a:prstGeom>
          <a:noFill/>
          <a:ln w="38100" cap="flat" cmpd="sng">
            <a:solidFill>
              <a:schemeClr val="accent4"/>
            </a:solidFill>
            <a:prstDash val="solid"/>
            <a:round/>
            <a:headEnd type="none" w="sm" len="sm"/>
            <a:tailEnd type="none" w="sm" len="sm"/>
          </a:ln>
        </p:spPr>
      </p:cxnSp>
      <p:sp>
        <p:nvSpPr>
          <p:cNvPr id="36" name="Google Shape;36;p7"/>
          <p:cNvSpPr txBox="1">
            <a:spLocks noGrp="1"/>
          </p:cNvSpPr>
          <p:nvPr>
            <p:ph type="title"/>
          </p:nvPr>
        </p:nvSpPr>
        <p:spPr>
          <a:xfrm>
            <a:off x="387900" y="555600"/>
            <a:ext cx="2808000" cy="755700"/>
          </a:xfrm>
          <a:prstGeom prst="rect">
            <a:avLst/>
          </a:prstGeom>
        </p:spPr>
        <p:txBody>
          <a:bodyPr spcFirstLastPara="1" wrap="square" lIns="91425" tIns="91425" rIns="91425" bIns="91425" anchor="b" anchorCtr="0"/>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7" name="Google Shape;37;p7"/>
          <p:cNvSpPr txBox="1">
            <a:spLocks noGrp="1"/>
          </p:cNvSpPr>
          <p:nvPr>
            <p:ph type="body" idx="1"/>
          </p:nvPr>
        </p:nvSpPr>
        <p:spPr>
          <a:xfrm>
            <a:off x="387900" y="1594025"/>
            <a:ext cx="2808000" cy="2681100"/>
          </a:xfrm>
          <a:prstGeom prst="rect">
            <a:avLst/>
          </a:prstGeom>
        </p:spPr>
        <p:txBody>
          <a:bodyPr spcFirstLastPara="1" wrap="square" lIns="91425" tIns="91425" rIns="91425" bIns="91425" anchor="t" anchorCtr="0"/>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8" name="Google Shape;38;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2"/>
        <p:cNvGrpSpPr/>
        <p:nvPr/>
      </p:nvGrpSpPr>
      <p:grpSpPr>
        <a:xfrm>
          <a:off x="0" y="0"/>
          <a:ext cx="0" cy="0"/>
          <a:chOff x="0" y="0"/>
          <a:chExt cx="0" cy="0"/>
        </a:xfrm>
      </p:grpSpPr>
      <p:sp>
        <p:nvSpPr>
          <p:cNvPr id="43" name="Google Shape;43;p9"/>
          <p:cNvSpPr/>
          <p:nvPr/>
        </p:nvSpPr>
        <p:spPr>
          <a:xfrm>
            <a:off x="4572000" y="-7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4" name="Google Shape;44;p9"/>
          <p:cNvCxnSpPr/>
          <p:nvPr/>
        </p:nvCxnSpPr>
        <p:spPr>
          <a:xfrm>
            <a:off x="5029675" y="4495503"/>
            <a:ext cx="540900" cy="0"/>
          </a:xfrm>
          <a:prstGeom prst="straightConnector1">
            <a:avLst/>
          </a:prstGeom>
          <a:noFill/>
          <a:ln w="38100" cap="flat" cmpd="sng">
            <a:solidFill>
              <a:schemeClr val="accent5"/>
            </a:solidFill>
            <a:prstDash val="solid"/>
            <a:round/>
            <a:headEnd type="none" w="sm" len="sm"/>
            <a:tailEnd type="none" w="sm" len="sm"/>
          </a:ln>
        </p:spPr>
      </p:cxnSp>
      <p:sp>
        <p:nvSpPr>
          <p:cNvPr id="45" name="Google Shape;45;p9"/>
          <p:cNvSpPr txBox="1">
            <a:spLocks noGrp="1"/>
          </p:cNvSpPr>
          <p:nvPr>
            <p:ph type="title"/>
          </p:nvPr>
        </p:nvSpPr>
        <p:spPr>
          <a:xfrm>
            <a:off x="265500" y="1209075"/>
            <a:ext cx="4045200" cy="1506300"/>
          </a:xfrm>
          <a:prstGeom prst="rect">
            <a:avLst/>
          </a:prstGeom>
        </p:spPr>
        <p:txBody>
          <a:bodyPr spcFirstLastPara="1" wrap="square" lIns="91425" tIns="91425" rIns="91425" bIns="91425" anchor="b" anchorCtr="0"/>
          <a:lstStyle>
            <a:lvl1pPr lvl="0" algn="ctr" rtl="0">
              <a:spcBef>
                <a:spcPts val="0"/>
              </a:spcBef>
              <a:spcAft>
                <a:spcPts val="0"/>
              </a:spcAft>
              <a:buSzPts val="3800"/>
              <a:buNone/>
              <a:defRPr sz="3800"/>
            </a:lvl1pPr>
            <a:lvl2pPr lvl="1" algn="ctr" rtl="0">
              <a:spcBef>
                <a:spcPts val="0"/>
              </a:spcBef>
              <a:spcAft>
                <a:spcPts val="0"/>
              </a:spcAft>
              <a:buSzPts val="3800"/>
              <a:buNone/>
              <a:defRPr sz="3800"/>
            </a:lvl2pPr>
            <a:lvl3pPr lvl="2" algn="ctr" rtl="0">
              <a:spcBef>
                <a:spcPts val="0"/>
              </a:spcBef>
              <a:spcAft>
                <a:spcPts val="0"/>
              </a:spcAft>
              <a:buSzPts val="3800"/>
              <a:buNone/>
              <a:defRPr sz="3800"/>
            </a:lvl3pPr>
            <a:lvl4pPr lvl="3" algn="ctr" rtl="0">
              <a:spcBef>
                <a:spcPts val="0"/>
              </a:spcBef>
              <a:spcAft>
                <a:spcPts val="0"/>
              </a:spcAft>
              <a:buSzPts val="3800"/>
              <a:buNone/>
              <a:defRPr sz="3800"/>
            </a:lvl4pPr>
            <a:lvl5pPr lvl="4" algn="ctr" rtl="0">
              <a:spcBef>
                <a:spcPts val="0"/>
              </a:spcBef>
              <a:spcAft>
                <a:spcPts val="0"/>
              </a:spcAft>
              <a:buSzPts val="3800"/>
              <a:buNone/>
              <a:defRPr sz="3800"/>
            </a:lvl5pPr>
            <a:lvl6pPr lvl="5" algn="ctr" rtl="0">
              <a:spcBef>
                <a:spcPts val="0"/>
              </a:spcBef>
              <a:spcAft>
                <a:spcPts val="0"/>
              </a:spcAft>
              <a:buSzPts val="3800"/>
              <a:buNone/>
              <a:defRPr sz="3800"/>
            </a:lvl6pPr>
            <a:lvl7pPr lvl="6" algn="ctr" rtl="0">
              <a:spcBef>
                <a:spcPts val="0"/>
              </a:spcBef>
              <a:spcAft>
                <a:spcPts val="0"/>
              </a:spcAft>
              <a:buSzPts val="3800"/>
              <a:buNone/>
              <a:defRPr sz="3800"/>
            </a:lvl7pPr>
            <a:lvl8pPr lvl="7" algn="ctr" rtl="0">
              <a:spcBef>
                <a:spcPts val="0"/>
              </a:spcBef>
              <a:spcAft>
                <a:spcPts val="0"/>
              </a:spcAft>
              <a:buSzPts val="3800"/>
              <a:buNone/>
              <a:defRPr sz="3800"/>
            </a:lvl8pPr>
            <a:lvl9pPr lvl="8" algn="ctr" rtl="0">
              <a:spcBef>
                <a:spcPts val="0"/>
              </a:spcBef>
              <a:spcAft>
                <a:spcPts val="0"/>
              </a:spcAft>
              <a:buSzPts val="3800"/>
              <a:buNone/>
              <a:defRPr sz="3800"/>
            </a:lvl9pPr>
          </a:lstStyle>
          <a:p>
            <a:endParaRPr/>
          </a:p>
        </p:txBody>
      </p:sp>
      <p:sp>
        <p:nvSpPr>
          <p:cNvPr id="46" name="Google Shape;46;p9"/>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Clr>
                <a:schemeClr val="accent5"/>
              </a:buClr>
              <a:buSzPts val="2100"/>
              <a:buNone/>
              <a:defRPr sz="2100">
                <a:solidFill>
                  <a:schemeClr val="accent5"/>
                </a:solidFill>
              </a:defRPr>
            </a:lvl1pPr>
            <a:lvl2pPr lvl="1" algn="ctr" rtl="0">
              <a:lnSpc>
                <a:spcPct val="100000"/>
              </a:lnSpc>
              <a:spcBef>
                <a:spcPts val="0"/>
              </a:spcBef>
              <a:spcAft>
                <a:spcPts val="0"/>
              </a:spcAft>
              <a:buClr>
                <a:schemeClr val="accent5"/>
              </a:buClr>
              <a:buSzPts val="2100"/>
              <a:buNone/>
              <a:defRPr sz="2100">
                <a:solidFill>
                  <a:schemeClr val="accent5"/>
                </a:solidFill>
              </a:defRPr>
            </a:lvl2pPr>
            <a:lvl3pPr lvl="2" algn="ctr" rtl="0">
              <a:lnSpc>
                <a:spcPct val="100000"/>
              </a:lnSpc>
              <a:spcBef>
                <a:spcPts val="0"/>
              </a:spcBef>
              <a:spcAft>
                <a:spcPts val="0"/>
              </a:spcAft>
              <a:buClr>
                <a:schemeClr val="accent5"/>
              </a:buClr>
              <a:buSzPts val="2100"/>
              <a:buNone/>
              <a:defRPr sz="2100">
                <a:solidFill>
                  <a:schemeClr val="accent5"/>
                </a:solidFill>
              </a:defRPr>
            </a:lvl3pPr>
            <a:lvl4pPr lvl="3" algn="ctr" rtl="0">
              <a:lnSpc>
                <a:spcPct val="100000"/>
              </a:lnSpc>
              <a:spcBef>
                <a:spcPts val="0"/>
              </a:spcBef>
              <a:spcAft>
                <a:spcPts val="0"/>
              </a:spcAft>
              <a:buClr>
                <a:schemeClr val="accent5"/>
              </a:buClr>
              <a:buSzPts val="2100"/>
              <a:buNone/>
              <a:defRPr sz="2100">
                <a:solidFill>
                  <a:schemeClr val="accent5"/>
                </a:solidFill>
              </a:defRPr>
            </a:lvl4pPr>
            <a:lvl5pPr lvl="4" algn="ctr" rtl="0">
              <a:lnSpc>
                <a:spcPct val="100000"/>
              </a:lnSpc>
              <a:spcBef>
                <a:spcPts val="0"/>
              </a:spcBef>
              <a:spcAft>
                <a:spcPts val="0"/>
              </a:spcAft>
              <a:buClr>
                <a:schemeClr val="accent5"/>
              </a:buClr>
              <a:buSzPts val="2100"/>
              <a:buNone/>
              <a:defRPr sz="2100">
                <a:solidFill>
                  <a:schemeClr val="accent5"/>
                </a:solidFill>
              </a:defRPr>
            </a:lvl5pPr>
            <a:lvl6pPr lvl="5" algn="ctr" rtl="0">
              <a:lnSpc>
                <a:spcPct val="100000"/>
              </a:lnSpc>
              <a:spcBef>
                <a:spcPts val="0"/>
              </a:spcBef>
              <a:spcAft>
                <a:spcPts val="0"/>
              </a:spcAft>
              <a:buClr>
                <a:schemeClr val="accent5"/>
              </a:buClr>
              <a:buSzPts val="2100"/>
              <a:buNone/>
              <a:defRPr sz="2100">
                <a:solidFill>
                  <a:schemeClr val="accent5"/>
                </a:solidFill>
              </a:defRPr>
            </a:lvl6pPr>
            <a:lvl7pPr lvl="6" algn="ctr" rtl="0">
              <a:lnSpc>
                <a:spcPct val="100000"/>
              </a:lnSpc>
              <a:spcBef>
                <a:spcPts val="0"/>
              </a:spcBef>
              <a:spcAft>
                <a:spcPts val="0"/>
              </a:spcAft>
              <a:buClr>
                <a:schemeClr val="accent5"/>
              </a:buClr>
              <a:buSzPts val="2100"/>
              <a:buNone/>
              <a:defRPr sz="2100">
                <a:solidFill>
                  <a:schemeClr val="accent5"/>
                </a:solidFill>
              </a:defRPr>
            </a:lvl7pPr>
            <a:lvl8pPr lvl="7" algn="ctr" rtl="0">
              <a:lnSpc>
                <a:spcPct val="100000"/>
              </a:lnSpc>
              <a:spcBef>
                <a:spcPts val="0"/>
              </a:spcBef>
              <a:spcAft>
                <a:spcPts val="0"/>
              </a:spcAft>
              <a:buClr>
                <a:schemeClr val="accent5"/>
              </a:buClr>
              <a:buSzPts val="2100"/>
              <a:buNone/>
              <a:defRPr sz="2100">
                <a:solidFill>
                  <a:schemeClr val="accent5"/>
                </a:solidFill>
              </a:defRPr>
            </a:lvl8pPr>
            <a:lvl9pPr lvl="8" algn="ctr" rtl="0">
              <a:lnSpc>
                <a:spcPct val="100000"/>
              </a:lnSpc>
              <a:spcBef>
                <a:spcPts val="0"/>
              </a:spcBef>
              <a:spcAft>
                <a:spcPts val="0"/>
              </a:spcAft>
              <a:buClr>
                <a:schemeClr val="accent5"/>
              </a:buClr>
              <a:buSzPts val="2100"/>
              <a:buNone/>
              <a:defRPr sz="2100">
                <a:solidFill>
                  <a:schemeClr val="accent5"/>
                </a:solidFill>
              </a:defRPr>
            </a:lvl9pPr>
          </a:lstStyle>
          <a:p>
            <a:endParaRPr/>
          </a:p>
        </p:txBody>
      </p:sp>
      <p:sp>
        <p:nvSpPr>
          <p:cNvPr id="47" name="Google Shape;47;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48" name="Google Shape;48;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9"/>
        <p:cNvGrpSpPr/>
        <p:nvPr/>
      </p:nvGrpSpPr>
      <p:grpSpPr>
        <a:xfrm>
          <a:off x="0" y="0"/>
          <a:ext cx="0" cy="0"/>
          <a:chOff x="0" y="0"/>
          <a:chExt cx="0" cy="0"/>
        </a:xfrm>
      </p:grpSpPr>
      <p:sp>
        <p:nvSpPr>
          <p:cNvPr id="50" name="Google Shape;50;p10"/>
          <p:cNvSpPr txBox="1">
            <a:spLocks noGrp="1"/>
          </p:cNvSpPr>
          <p:nvPr>
            <p:ph type="body" idx="1"/>
          </p:nvPr>
        </p:nvSpPr>
        <p:spPr>
          <a:xfrm>
            <a:off x="319500" y="4233725"/>
            <a:ext cx="5998800" cy="598800"/>
          </a:xfrm>
          <a:prstGeom prst="rect">
            <a:avLst/>
          </a:prstGeom>
        </p:spPr>
        <p:txBody>
          <a:bodyPr spcFirstLastPara="1" wrap="square" lIns="91425" tIns="91425" rIns="91425" bIns="91425" anchor="ctr" anchorCtr="0"/>
          <a:lstStyle>
            <a:lvl1pPr marL="457200" lvl="0" indent="-228600" rtl="0">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a:endParaRPr/>
          </a:p>
        </p:txBody>
      </p:sp>
      <p:sp>
        <p:nvSpPr>
          <p:cNvPr id="51" name="Google Shape;51;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2"/>
        <p:cNvGrpSpPr/>
        <p:nvPr/>
      </p:nvGrpSpPr>
      <p:grpSpPr>
        <a:xfrm>
          <a:off x="0" y="0"/>
          <a:ext cx="0" cy="0"/>
          <a:chOff x="0" y="0"/>
          <a:chExt cx="0" cy="0"/>
        </a:xfrm>
      </p:grpSpPr>
      <p:sp>
        <p:nvSpPr>
          <p:cNvPr id="53" name="Google Shape;53;p11"/>
          <p:cNvSpPr/>
          <p:nvPr/>
        </p:nvSpPr>
        <p:spPr>
          <a:xfrm>
            <a:off x="150" y="5076825"/>
            <a:ext cx="9143700" cy="66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1"/>
          <p:cNvSpPr txBox="1">
            <a:spLocks noGrp="1"/>
          </p:cNvSpPr>
          <p:nvPr>
            <p:ph type="title" hasCustomPrompt="1"/>
          </p:nvPr>
        </p:nvSpPr>
        <p:spPr>
          <a:xfrm>
            <a:off x="387900" y="1152450"/>
            <a:ext cx="8368200" cy="1538400"/>
          </a:xfrm>
          <a:prstGeom prst="rect">
            <a:avLst/>
          </a:prstGeom>
        </p:spPr>
        <p:txBody>
          <a:bodyPr spcFirstLastPara="1" wrap="square" lIns="91425" tIns="91425" rIns="91425" bIns="91425" anchor="ctr" anchorCtr="0"/>
          <a:lstStyle>
            <a:lvl1pPr lvl="0" algn="ctr" rtl="0">
              <a:spcBef>
                <a:spcPts val="0"/>
              </a:spcBef>
              <a:spcAft>
                <a:spcPts val="0"/>
              </a:spcAft>
              <a:buClr>
                <a:schemeClr val="accent5"/>
              </a:buClr>
              <a:buSzPts val="13000"/>
              <a:buNone/>
              <a:defRPr sz="13000">
                <a:solidFill>
                  <a:schemeClr val="accent5"/>
                </a:solidFill>
              </a:defRPr>
            </a:lvl1pPr>
            <a:lvl2pPr lvl="1" algn="ctr" rtl="0">
              <a:spcBef>
                <a:spcPts val="0"/>
              </a:spcBef>
              <a:spcAft>
                <a:spcPts val="0"/>
              </a:spcAft>
              <a:buClr>
                <a:schemeClr val="accent5"/>
              </a:buClr>
              <a:buSzPts val="13000"/>
              <a:buNone/>
              <a:defRPr sz="13000">
                <a:solidFill>
                  <a:schemeClr val="accent5"/>
                </a:solidFill>
              </a:defRPr>
            </a:lvl2pPr>
            <a:lvl3pPr lvl="2" algn="ctr" rtl="0">
              <a:spcBef>
                <a:spcPts val="0"/>
              </a:spcBef>
              <a:spcAft>
                <a:spcPts val="0"/>
              </a:spcAft>
              <a:buClr>
                <a:schemeClr val="accent5"/>
              </a:buClr>
              <a:buSzPts val="13000"/>
              <a:buNone/>
              <a:defRPr sz="13000">
                <a:solidFill>
                  <a:schemeClr val="accent5"/>
                </a:solidFill>
              </a:defRPr>
            </a:lvl3pPr>
            <a:lvl4pPr lvl="3" algn="ctr" rtl="0">
              <a:spcBef>
                <a:spcPts val="0"/>
              </a:spcBef>
              <a:spcAft>
                <a:spcPts val="0"/>
              </a:spcAft>
              <a:buClr>
                <a:schemeClr val="accent5"/>
              </a:buClr>
              <a:buSzPts val="13000"/>
              <a:buNone/>
              <a:defRPr sz="13000">
                <a:solidFill>
                  <a:schemeClr val="accent5"/>
                </a:solidFill>
              </a:defRPr>
            </a:lvl4pPr>
            <a:lvl5pPr lvl="4" algn="ctr" rtl="0">
              <a:spcBef>
                <a:spcPts val="0"/>
              </a:spcBef>
              <a:spcAft>
                <a:spcPts val="0"/>
              </a:spcAft>
              <a:buClr>
                <a:schemeClr val="accent5"/>
              </a:buClr>
              <a:buSzPts val="13000"/>
              <a:buNone/>
              <a:defRPr sz="13000">
                <a:solidFill>
                  <a:schemeClr val="accent5"/>
                </a:solidFill>
              </a:defRPr>
            </a:lvl5pPr>
            <a:lvl6pPr lvl="5" algn="ctr" rtl="0">
              <a:spcBef>
                <a:spcPts val="0"/>
              </a:spcBef>
              <a:spcAft>
                <a:spcPts val="0"/>
              </a:spcAft>
              <a:buClr>
                <a:schemeClr val="accent5"/>
              </a:buClr>
              <a:buSzPts val="13000"/>
              <a:buNone/>
              <a:defRPr sz="13000">
                <a:solidFill>
                  <a:schemeClr val="accent5"/>
                </a:solidFill>
              </a:defRPr>
            </a:lvl6pPr>
            <a:lvl7pPr lvl="6" algn="ctr" rtl="0">
              <a:spcBef>
                <a:spcPts val="0"/>
              </a:spcBef>
              <a:spcAft>
                <a:spcPts val="0"/>
              </a:spcAft>
              <a:buClr>
                <a:schemeClr val="accent5"/>
              </a:buClr>
              <a:buSzPts val="13000"/>
              <a:buNone/>
              <a:defRPr sz="13000">
                <a:solidFill>
                  <a:schemeClr val="accent5"/>
                </a:solidFill>
              </a:defRPr>
            </a:lvl7pPr>
            <a:lvl8pPr lvl="7" algn="ctr" rtl="0">
              <a:spcBef>
                <a:spcPts val="0"/>
              </a:spcBef>
              <a:spcAft>
                <a:spcPts val="0"/>
              </a:spcAft>
              <a:buClr>
                <a:schemeClr val="accent5"/>
              </a:buClr>
              <a:buSzPts val="13000"/>
              <a:buNone/>
              <a:defRPr sz="13000">
                <a:solidFill>
                  <a:schemeClr val="accent5"/>
                </a:solidFill>
              </a:defRPr>
            </a:lvl8pPr>
            <a:lvl9pPr lvl="8" algn="ctr" rtl="0">
              <a:spcBef>
                <a:spcPts val="0"/>
              </a:spcBef>
              <a:spcAft>
                <a:spcPts val="0"/>
              </a:spcAft>
              <a:buClr>
                <a:schemeClr val="accent5"/>
              </a:buClr>
              <a:buSzPts val="13000"/>
              <a:buNone/>
              <a:defRPr sz="13000">
                <a:solidFill>
                  <a:schemeClr val="accent5"/>
                </a:solidFill>
              </a:defRPr>
            </a:lvl9pPr>
          </a:lstStyle>
          <a:p>
            <a:r>
              <a:t>xx%</a:t>
            </a:r>
          </a:p>
        </p:txBody>
      </p:sp>
      <p:sp>
        <p:nvSpPr>
          <p:cNvPr id="55" name="Google Shape;55;p11"/>
          <p:cNvSpPr txBox="1">
            <a:spLocks noGrp="1"/>
          </p:cNvSpPr>
          <p:nvPr>
            <p:ph type="body" idx="1"/>
          </p:nvPr>
        </p:nvSpPr>
        <p:spPr>
          <a:xfrm>
            <a:off x="387900" y="2919450"/>
            <a:ext cx="8368200" cy="1071600"/>
          </a:xfrm>
          <a:prstGeom prst="rect">
            <a:avLst/>
          </a:prstGeom>
        </p:spPr>
        <p:txBody>
          <a:bodyPr spcFirstLastPara="1" wrap="square" lIns="91425" tIns="91425" rIns="91425" bIns="91425" anchor="t" anchorCtr="0"/>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56" name="Google Shape;56;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7"/>
        <p:cNvGrpSpPr/>
        <p:nvPr/>
      </p:nvGrpSpPr>
      <p:grpSpPr>
        <a:xfrm>
          <a:off x="0" y="0"/>
          <a:ext cx="0" cy="0"/>
          <a:chOff x="0" y="0"/>
          <a:chExt cx="0" cy="0"/>
        </a:xfrm>
      </p:grpSpPr>
      <p:sp>
        <p:nvSpPr>
          <p:cNvPr id="58" name="Google Shape;58;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arina">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87900" y="458025"/>
            <a:ext cx="8368200" cy="686100"/>
          </a:xfrm>
          <a:prstGeom prst="rect">
            <a:avLst/>
          </a:prstGeom>
          <a:noFill/>
          <a:ln>
            <a:noFill/>
          </a:ln>
        </p:spPr>
        <p:txBody>
          <a:bodyPr spcFirstLastPara="1" wrap="square" lIns="91425" tIns="91425" rIns="91425" bIns="91425" anchor="b" anchorCtr="0"/>
          <a:lstStyle>
            <a:lvl1pPr lvl="0" rt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1pPr>
            <a:lvl2pPr lvl="1" rt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2pPr>
            <a:lvl3pPr lvl="2" rt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3pPr>
            <a:lvl4pPr lvl="3" rt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4pPr>
            <a:lvl5pPr lvl="4" rt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5pPr>
            <a:lvl6pPr lvl="5" rt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6pPr>
            <a:lvl7pPr lvl="6" rt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7pPr>
            <a:lvl8pPr lvl="7" rt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8pPr>
            <a:lvl9pPr lvl="8" rt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9pPr>
          </a:lstStyle>
          <a:p>
            <a:endParaRPr/>
          </a:p>
        </p:txBody>
      </p:sp>
      <p:sp>
        <p:nvSpPr>
          <p:cNvPr id="7" name="Google Shape;7;p1"/>
          <p:cNvSpPr txBox="1">
            <a:spLocks noGrp="1"/>
          </p:cNvSpPr>
          <p:nvPr>
            <p:ph type="body" idx="1"/>
          </p:nvPr>
        </p:nvSpPr>
        <p:spPr>
          <a:xfrm>
            <a:off x="387900" y="1489824"/>
            <a:ext cx="8368200" cy="3078900"/>
          </a:xfrm>
          <a:prstGeom prst="rect">
            <a:avLst/>
          </a:prstGeom>
          <a:noFill/>
          <a:ln>
            <a:noFill/>
          </a:ln>
        </p:spPr>
        <p:txBody>
          <a:bodyPr spcFirstLastPara="1" wrap="square" lIns="91425" tIns="91425" rIns="91425" bIns="91425" anchor="t" anchorCtr="0"/>
          <a:lstStyle>
            <a:lvl1pPr marL="457200" lvl="0" indent="-342900" rtl="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marL="914400" lvl="1" indent="-317500" rtl="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2pPr>
            <a:lvl3pPr marL="1371600" lvl="2" indent="-317500" rtl="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3pPr>
            <a:lvl4pPr marL="1828800" lvl="3" indent="-317500" rtl="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4pPr>
            <a:lvl5pPr marL="2286000" lvl="4" indent="-317500" rtl="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5pPr>
            <a:lvl6pPr marL="2743200" lvl="5" indent="-317500" rtl="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6pPr>
            <a:lvl7pPr marL="3200400" lvl="6" indent="-317500" rtl="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7pPr>
            <a:lvl8pPr marL="3657600" lvl="7" indent="-317500" rtl="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8pPr>
            <a:lvl9pPr marL="4114800" lvl="8" indent="-317500" rtl="0">
              <a:lnSpc>
                <a:spcPct val="115000"/>
              </a:lnSpc>
              <a:spcBef>
                <a:spcPts val="1600"/>
              </a:spcBef>
              <a:spcAft>
                <a:spcPts val="1600"/>
              </a:spcAft>
              <a:buClr>
                <a:schemeClr val="dk1"/>
              </a:buClr>
              <a:buSzPts val="1400"/>
              <a:buFont typeface="Roboto"/>
              <a:buChar char="■"/>
              <a:defRPr>
                <a:solidFill>
                  <a:schemeClr val="dk1"/>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1"/>
                </a:solidFill>
                <a:latin typeface="Roboto"/>
                <a:ea typeface="Roboto"/>
                <a:cs typeface="Roboto"/>
                <a:sym typeface="Roboto"/>
              </a:defRPr>
            </a:lvl1pPr>
            <a:lvl2pPr lvl="1" algn="r" rtl="0">
              <a:buNone/>
              <a:defRPr sz="1000">
                <a:solidFill>
                  <a:schemeClr val="dk1"/>
                </a:solidFill>
                <a:latin typeface="Roboto"/>
                <a:ea typeface="Roboto"/>
                <a:cs typeface="Roboto"/>
                <a:sym typeface="Roboto"/>
              </a:defRPr>
            </a:lvl2pPr>
            <a:lvl3pPr lvl="2" algn="r" rtl="0">
              <a:buNone/>
              <a:defRPr sz="1000">
                <a:solidFill>
                  <a:schemeClr val="dk1"/>
                </a:solidFill>
                <a:latin typeface="Roboto"/>
                <a:ea typeface="Roboto"/>
                <a:cs typeface="Roboto"/>
                <a:sym typeface="Roboto"/>
              </a:defRPr>
            </a:lvl3pPr>
            <a:lvl4pPr lvl="3" algn="r" rtl="0">
              <a:buNone/>
              <a:defRPr sz="1000">
                <a:solidFill>
                  <a:schemeClr val="dk1"/>
                </a:solidFill>
                <a:latin typeface="Roboto"/>
                <a:ea typeface="Roboto"/>
                <a:cs typeface="Roboto"/>
                <a:sym typeface="Roboto"/>
              </a:defRPr>
            </a:lvl4pPr>
            <a:lvl5pPr lvl="4" algn="r" rtl="0">
              <a:buNone/>
              <a:defRPr sz="1000">
                <a:solidFill>
                  <a:schemeClr val="dk1"/>
                </a:solidFill>
                <a:latin typeface="Roboto"/>
                <a:ea typeface="Roboto"/>
                <a:cs typeface="Roboto"/>
                <a:sym typeface="Roboto"/>
              </a:defRPr>
            </a:lvl5pPr>
            <a:lvl6pPr lvl="5" algn="r" rtl="0">
              <a:buNone/>
              <a:defRPr sz="1000">
                <a:solidFill>
                  <a:schemeClr val="dk1"/>
                </a:solidFill>
                <a:latin typeface="Roboto"/>
                <a:ea typeface="Roboto"/>
                <a:cs typeface="Roboto"/>
                <a:sym typeface="Roboto"/>
              </a:defRPr>
            </a:lvl6pPr>
            <a:lvl7pPr lvl="6" algn="r" rtl="0">
              <a:buNone/>
              <a:defRPr sz="1000">
                <a:solidFill>
                  <a:schemeClr val="dk1"/>
                </a:solidFill>
                <a:latin typeface="Roboto"/>
                <a:ea typeface="Roboto"/>
                <a:cs typeface="Roboto"/>
                <a:sym typeface="Roboto"/>
              </a:defRPr>
            </a:lvl7pPr>
            <a:lvl8pPr lvl="7" algn="r" rtl="0">
              <a:buNone/>
              <a:defRPr sz="1000">
                <a:solidFill>
                  <a:schemeClr val="dk1"/>
                </a:solidFill>
                <a:latin typeface="Roboto"/>
                <a:ea typeface="Roboto"/>
                <a:cs typeface="Roboto"/>
                <a:sym typeface="Roboto"/>
              </a:defRPr>
            </a:lvl8pPr>
            <a:lvl9pPr lvl="8" algn="r" rtl="0">
              <a:buNone/>
              <a:defRPr sz="1000">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5" r:id="rId6"/>
    <p:sldLayoutId id="2147483656" r:id="rId7"/>
    <p:sldLayoutId id="2147483657" r:id="rId8"/>
    <p:sldLayoutId id="2147483658"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3.xml"/><Relationship Id="rId1" Type="http://schemas.openxmlformats.org/officeDocument/2006/relationships/slideLayout" Target="../slideLayouts/slideLayout9.xml"/><Relationship Id="rId5" Type="http://schemas.openxmlformats.org/officeDocument/2006/relationships/image" Target="../media/image40.jpeg"/><Relationship Id="rId4" Type="http://schemas.openxmlformats.org/officeDocument/2006/relationships/image" Target="../media/image39.jpeg"/></Relationships>
</file>

<file path=ppt/slides/_rels/slide2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2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45.jpeg"/><Relationship Id="rId4" Type="http://schemas.openxmlformats.org/officeDocument/2006/relationships/image" Target="../media/image44.jpeg"/></Relationships>
</file>

<file path=ppt/slides/_rels/slide2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50.jpeg"/></Relationships>
</file>

<file path=ppt/slides/_rels/slide3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53.jpeg"/><Relationship Id="rId4" Type="http://schemas.openxmlformats.org/officeDocument/2006/relationships/image" Target="../media/image52.jpeg"/></Relationships>
</file>

<file path=ppt/slides/_rels/slide32.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55.jpeg"/></Relationships>
</file>

<file path=ppt/slides/_rels/slide33.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60.jpeg"/><Relationship Id="rId4" Type="http://schemas.openxmlformats.org/officeDocument/2006/relationships/image" Target="../media/image59.jpeg"/></Relationships>
</file>

<file path=ppt/slides/_rels/slide36.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notesSlide" Target="../notesSlides/notesSlide38.xml"/><Relationship Id="rId1" Type="http://schemas.openxmlformats.org/officeDocument/2006/relationships/slideLayout" Target="../slideLayouts/slideLayout4.xml"/><Relationship Id="rId6" Type="http://schemas.openxmlformats.org/officeDocument/2006/relationships/image" Target="../media/image66.jpeg"/><Relationship Id="rId5" Type="http://schemas.openxmlformats.org/officeDocument/2006/relationships/image" Target="../media/image65.jpeg"/><Relationship Id="rId4" Type="http://schemas.openxmlformats.org/officeDocument/2006/relationships/image" Target="../media/image64.jpeg"/></Relationships>
</file>

<file path=ppt/slides/_rels/slide39.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39.xml"/><Relationship Id="rId1" Type="http://schemas.openxmlformats.org/officeDocument/2006/relationships/slideLayout" Target="../slideLayouts/slideLayout9.xml"/><Relationship Id="rId5" Type="http://schemas.openxmlformats.org/officeDocument/2006/relationships/image" Target="../media/image69.jpeg"/><Relationship Id="rId4" Type="http://schemas.openxmlformats.org/officeDocument/2006/relationships/image" Target="../media/image68.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40.xml"/><Relationship Id="rId1" Type="http://schemas.openxmlformats.org/officeDocument/2006/relationships/slideLayout" Target="../slideLayouts/slideLayout9.xml"/><Relationship Id="rId4" Type="http://schemas.openxmlformats.org/officeDocument/2006/relationships/image" Target="../media/image71.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17.jpe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3"/>
          <p:cNvSpPr txBox="1">
            <a:spLocks noGrp="1"/>
          </p:cNvSpPr>
          <p:nvPr>
            <p:ph type="ctrTitle"/>
          </p:nvPr>
        </p:nvSpPr>
        <p:spPr>
          <a:xfrm>
            <a:off x="1763252" y="1241700"/>
            <a:ext cx="5783400" cy="1457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CMS History Timeline</a:t>
            </a:r>
            <a:endParaRPr dirty="0"/>
          </a:p>
          <a:p>
            <a:pPr marL="0" lvl="0" indent="0" algn="ctr" rtl="0">
              <a:spcBef>
                <a:spcPts val="0"/>
              </a:spcBef>
              <a:spcAft>
                <a:spcPts val="0"/>
              </a:spcAft>
              <a:buNone/>
            </a:pPr>
            <a:r>
              <a:rPr lang="en" dirty="0"/>
              <a:t>1993-2019</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4"/>
          <p:cNvSpPr txBox="1">
            <a:spLocks noGrp="1"/>
          </p:cNvSpPr>
          <p:nvPr>
            <p:ph type="body" idx="1"/>
          </p:nvPr>
        </p:nvSpPr>
        <p:spPr>
          <a:xfrm>
            <a:off x="319500" y="4233725"/>
            <a:ext cx="5998800" cy="598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000"/>
              <a:t>2003-2004 pictures </a:t>
            </a:r>
            <a:endParaRPr sz="3000"/>
          </a:p>
        </p:txBody>
      </p:sp>
      <p:pic>
        <p:nvPicPr>
          <p:cNvPr id="147" name="Google Shape;147;p24"/>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0" y="0"/>
            <a:ext cx="5048032" cy="3928925"/>
          </a:xfrm>
          <a:prstGeom prst="rect">
            <a:avLst/>
          </a:prstGeom>
          <a:noFill/>
          <a:ln>
            <a:noFill/>
          </a:ln>
        </p:spPr>
      </p:pic>
      <p:pic>
        <p:nvPicPr>
          <p:cNvPr id="148" name="Google Shape;148;p24"/>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5048025" y="0"/>
            <a:ext cx="4095977" cy="392892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5"/>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2004-2005</a:t>
            </a:r>
            <a:endParaRPr/>
          </a:p>
        </p:txBody>
      </p:sp>
      <p:sp>
        <p:nvSpPr>
          <p:cNvPr id="154" name="Google Shape;154;p25"/>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Font typeface="Roboto Slab"/>
              <a:buChar char="●"/>
            </a:pPr>
            <a:r>
              <a:rPr lang="en">
                <a:latin typeface="Roboto Slab"/>
                <a:ea typeface="Roboto Slab"/>
                <a:cs typeface="Roboto Slab"/>
                <a:sym typeface="Roboto Slab"/>
              </a:rPr>
              <a:t>Home Hi (CMS) had 4th and 5th grade. </a:t>
            </a:r>
            <a:endParaRPr>
              <a:latin typeface="Roboto Slab"/>
              <a:ea typeface="Roboto Slab"/>
              <a:cs typeface="Roboto Slab"/>
              <a:sym typeface="Roboto Slab"/>
            </a:endParaRPr>
          </a:p>
          <a:p>
            <a:pPr marL="457200" lvl="0" indent="-342900" algn="l" rtl="0">
              <a:spcBef>
                <a:spcPts val="0"/>
              </a:spcBef>
              <a:spcAft>
                <a:spcPts val="0"/>
              </a:spcAft>
              <a:buSzPts val="1800"/>
              <a:buFont typeface="Roboto Slab"/>
              <a:buChar char="●"/>
            </a:pPr>
            <a:r>
              <a:rPr lang="en">
                <a:latin typeface="Roboto Slab"/>
                <a:ea typeface="Roboto Slab"/>
                <a:cs typeface="Roboto Slab"/>
                <a:sym typeface="Roboto Slab"/>
              </a:rPr>
              <a:t>They took a school wide field trip to the Indianapolis Zoo. </a:t>
            </a:r>
            <a:endParaRPr>
              <a:latin typeface="Roboto Slab"/>
              <a:ea typeface="Roboto Slab"/>
              <a:cs typeface="Roboto Slab"/>
              <a:sym typeface="Roboto Slab"/>
            </a:endParaRPr>
          </a:p>
          <a:p>
            <a:pPr marL="457200" lvl="0" indent="-342900" algn="l" rtl="0">
              <a:spcBef>
                <a:spcPts val="0"/>
              </a:spcBef>
              <a:spcAft>
                <a:spcPts val="0"/>
              </a:spcAft>
              <a:buSzPts val="1800"/>
              <a:buFont typeface="Roboto Slab"/>
              <a:buChar char="●"/>
            </a:pPr>
            <a:r>
              <a:rPr lang="en">
                <a:latin typeface="Roboto Slab"/>
                <a:ea typeface="Roboto Slab"/>
                <a:cs typeface="Roboto Slab"/>
                <a:sym typeface="Roboto Slab"/>
              </a:rPr>
              <a:t>There were 7 people on the yearbook committee, which is the same number as we have now.</a:t>
            </a:r>
            <a:endParaRPr>
              <a:latin typeface="Roboto Slab"/>
              <a:ea typeface="Roboto Slab"/>
              <a:cs typeface="Roboto Slab"/>
              <a:sym typeface="Roboto Slab"/>
            </a:endParaRPr>
          </a:p>
          <a:p>
            <a:pPr marL="457200" lvl="0" indent="-342900" algn="l" rtl="0">
              <a:spcBef>
                <a:spcPts val="0"/>
              </a:spcBef>
              <a:spcAft>
                <a:spcPts val="0"/>
              </a:spcAft>
              <a:buSzPts val="1800"/>
              <a:buFont typeface="Roboto Slab"/>
              <a:buChar char="●"/>
            </a:pPr>
            <a:r>
              <a:rPr lang="en">
                <a:latin typeface="Roboto Slab"/>
                <a:ea typeface="Roboto Slab"/>
                <a:cs typeface="Roboto Slab"/>
                <a:sym typeface="Roboto Slab"/>
              </a:rPr>
              <a:t>They did knitting, like we still do now.</a:t>
            </a:r>
            <a:endParaRPr>
              <a:latin typeface="Roboto Slab"/>
              <a:ea typeface="Roboto Slab"/>
              <a:cs typeface="Roboto Slab"/>
              <a:sym typeface="Roboto Slab"/>
            </a:endParaRPr>
          </a:p>
          <a:p>
            <a:pPr marL="457200" lvl="0" indent="-342900" algn="l" rtl="0">
              <a:spcBef>
                <a:spcPts val="0"/>
              </a:spcBef>
              <a:spcAft>
                <a:spcPts val="0"/>
              </a:spcAft>
              <a:buSzPts val="1800"/>
              <a:buFont typeface="Roboto Slab"/>
              <a:buChar char="●"/>
            </a:pPr>
            <a:r>
              <a:rPr lang="en">
                <a:latin typeface="Roboto Slab"/>
                <a:ea typeface="Roboto Slab"/>
                <a:cs typeface="Roboto Slab"/>
                <a:sym typeface="Roboto Slab"/>
              </a:rPr>
              <a:t>They did keyboarding, and we currently do keyboarding in 6th grade as well. </a:t>
            </a:r>
            <a:endParaRPr>
              <a:latin typeface="Roboto Slab"/>
              <a:ea typeface="Roboto Slab"/>
              <a:cs typeface="Roboto Slab"/>
              <a:sym typeface="Roboto Slab"/>
            </a:endParaRPr>
          </a:p>
          <a:p>
            <a:pPr marL="457200" lvl="0" indent="-342900" algn="l" rtl="0">
              <a:spcBef>
                <a:spcPts val="0"/>
              </a:spcBef>
              <a:spcAft>
                <a:spcPts val="0"/>
              </a:spcAft>
              <a:buSzPts val="1800"/>
              <a:buFont typeface="Roboto Slab"/>
              <a:buChar char="●"/>
            </a:pPr>
            <a:r>
              <a:rPr lang="en">
                <a:latin typeface="Roboto Slab"/>
                <a:ea typeface="Roboto Slab"/>
                <a:cs typeface="Roboto Slab"/>
                <a:sym typeface="Roboto Slab"/>
              </a:rPr>
              <a:t>They visited Allerton, ChinaTown in Chicago, and Peoria Wildlife Prairie Park. </a:t>
            </a:r>
            <a:endParaRPr>
              <a:latin typeface="Roboto Slab"/>
              <a:ea typeface="Roboto Slab"/>
              <a:cs typeface="Roboto Slab"/>
              <a:sym typeface="Roboto Slab"/>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6"/>
          <p:cNvSpPr txBox="1">
            <a:spLocks noGrp="1"/>
          </p:cNvSpPr>
          <p:nvPr>
            <p:ph type="body" idx="1"/>
          </p:nvPr>
        </p:nvSpPr>
        <p:spPr>
          <a:xfrm>
            <a:off x="150" y="2054975"/>
            <a:ext cx="2226000" cy="3068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2004</a:t>
            </a:r>
            <a:endParaRPr/>
          </a:p>
          <a:p>
            <a:pPr marL="0" lvl="0" indent="0" algn="ctr" rtl="0">
              <a:spcBef>
                <a:spcPts val="0"/>
              </a:spcBef>
              <a:spcAft>
                <a:spcPts val="0"/>
              </a:spcAft>
              <a:buNone/>
            </a:pPr>
            <a:r>
              <a:rPr lang="en"/>
              <a:t>-</a:t>
            </a:r>
            <a:endParaRPr/>
          </a:p>
          <a:p>
            <a:pPr marL="0" lvl="0" indent="0" algn="ctr" rtl="0">
              <a:spcBef>
                <a:spcPts val="0"/>
              </a:spcBef>
              <a:spcAft>
                <a:spcPts val="0"/>
              </a:spcAft>
              <a:buNone/>
            </a:pPr>
            <a:r>
              <a:rPr lang="en"/>
              <a:t>2005</a:t>
            </a:r>
            <a:endParaRPr/>
          </a:p>
        </p:txBody>
      </p:sp>
      <p:pic>
        <p:nvPicPr>
          <p:cNvPr id="160" name="Google Shape;160;p26"/>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0"/>
            <a:ext cx="2225852" cy="2054974"/>
          </a:xfrm>
          <a:prstGeom prst="rect">
            <a:avLst/>
          </a:prstGeom>
          <a:noFill/>
          <a:ln>
            <a:noFill/>
          </a:ln>
        </p:spPr>
      </p:pic>
      <p:pic>
        <p:nvPicPr>
          <p:cNvPr id="161" name="Google Shape;161;p26"/>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2225852" y="8"/>
            <a:ext cx="3155554" cy="2054974"/>
          </a:xfrm>
          <a:prstGeom prst="rect">
            <a:avLst/>
          </a:prstGeom>
          <a:noFill/>
          <a:ln>
            <a:noFill/>
          </a:ln>
        </p:spPr>
      </p:pic>
      <p:pic>
        <p:nvPicPr>
          <p:cNvPr id="162" name="Google Shape;162;p26"/>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5381400" y="0"/>
            <a:ext cx="3762600" cy="2054974"/>
          </a:xfrm>
          <a:prstGeom prst="rect">
            <a:avLst/>
          </a:prstGeom>
          <a:noFill/>
          <a:ln>
            <a:noFill/>
          </a:ln>
        </p:spPr>
      </p:pic>
      <p:pic>
        <p:nvPicPr>
          <p:cNvPr id="163" name="Google Shape;163;p26"/>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rot="5400000">
            <a:off x="6461849" y="2440878"/>
            <a:ext cx="3068054" cy="2296248"/>
          </a:xfrm>
          <a:prstGeom prst="rect">
            <a:avLst/>
          </a:prstGeom>
          <a:noFill/>
          <a:ln>
            <a:noFill/>
          </a:ln>
        </p:spPr>
      </p:pic>
      <p:pic>
        <p:nvPicPr>
          <p:cNvPr id="164" name="Google Shape;164;p26"/>
          <p:cNvPicPr preferRelativeResize="0"/>
          <p:nvPr/>
        </p:nvPicPr>
        <p:blipFill>
          <a:blip r:embed="rId7" cstate="screen">
            <a:alphaModFix/>
            <a:extLst>
              <a:ext uri="{28A0092B-C50C-407E-A947-70E740481C1C}">
                <a14:useLocalDpi xmlns:a14="http://schemas.microsoft.com/office/drawing/2010/main"/>
              </a:ext>
            </a:extLst>
          </a:blip>
          <a:stretch>
            <a:fillRect/>
          </a:stretch>
        </p:blipFill>
        <p:spPr>
          <a:xfrm rot="5400000">
            <a:off x="4135286" y="2442463"/>
            <a:ext cx="3099951" cy="2324976"/>
          </a:xfrm>
          <a:prstGeom prst="rect">
            <a:avLst/>
          </a:prstGeom>
          <a:noFill/>
          <a:ln>
            <a:noFill/>
          </a:ln>
        </p:spPr>
      </p:pic>
      <p:pic>
        <p:nvPicPr>
          <p:cNvPr id="165" name="Google Shape;165;p26"/>
          <p:cNvPicPr preferRelativeResize="0"/>
          <p:nvPr/>
        </p:nvPicPr>
        <p:blipFill>
          <a:blip r:embed="rId8" cstate="screen">
            <a:alphaModFix/>
            <a:extLst>
              <a:ext uri="{28A0092B-C50C-407E-A947-70E740481C1C}">
                <a14:useLocalDpi xmlns:a14="http://schemas.microsoft.com/office/drawing/2010/main"/>
              </a:ext>
            </a:extLst>
          </a:blip>
          <a:stretch>
            <a:fillRect/>
          </a:stretch>
        </p:blipFill>
        <p:spPr>
          <a:xfrm rot="5400000">
            <a:off x="1860337" y="2442366"/>
            <a:ext cx="3099054" cy="2324272"/>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7"/>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 2005-2006</a:t>
            </a:r>
            <a:endParaRPr/>
          </a:p>
        </p:txBody>
      </p:sp>
      <p:sp>
        <p:nvSpPr>
          <p:cNvPr id="171" name="Google Shape;171;p27"/>
          <p:cNvSpPr txBox="1">
            <a:spLocks noGrp="1"/>
          </p:cNvSpPr>
          <p:nvPr>
            <p:ph type="body" idx="1"/>
          </p:nvPr>
        </p:nvSpPr>
        <p:spPr>
          <a:xfrm>
            <a:off x="234363" y="1193590"/>
            <a:ext cx="5589900" cy="30789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Font typeface="Roboto Slab"/>
              <a:buChar char="●"/>
            </a:pPr>
            <a:r>
              <a:rPr lang="en" dirty="0">
                <a:latin typeface="Roboto Slab"/>
                <a:ea typeface="Roboto Slab"/>
                <a:cs typeface="Roboto Slab"/>
                <a:sym typeface="Roboto Slab"/>
              </a:rPr>
              <a:t>Home Hi changed its name to CMS (Campus Middle School for Girls). </a:t>
            </a:r>
            <a:endParaRPr dirty="0">
              <a:latin typeface="Roboto Slab"/>
              <a:ea typeface="Roboto Slab"/>
              <a:cs typeface="Roboto Slab"/>
              <a:sym typeface="Roboto Slab"/>
            </a:endParaRPr>
          </a:p>
          <a:p>
            <a:pPr marL="457200" lvl="0" indent="-342900" algn="l" rtl="0">
              <a:spcBef>
                <a:spcPts val="0"/>
              </a:spcBef>
              <a:spcAft>
                <a:spcPts val="0"/>
              </a:spcAft>
              <a:buSzPts val="1800"/>
              <a:buFont typeface="Roboto Slab"/>
              <a:buChar char="●"/>
            </a:pPr>
            <a:r>
              <a:rPr lang="en" dirty="0">
                <a:latin typeface="Roboto Slab"/>
                <a:ea typeface="Roboto Slab"/>
                <a:cs typeface="Roboto Slab"/>
                <a:sym typeface="Roboto Slab"/>
              </a:rPr>
              <a:t>It was still a 5th through 8th grade school. </a:t>
            </a:r>
            <a:endParaRPr dirty="0">
              <a:latin typeface="Roboto Slab"/>
              <a:ea typeface="Roboto Slab"/>
              <a:cs typeface="Roboto Slab"/>
              <a:sym typeface="Roboto Slab"/>
            </a:endParaRPr>
          </a:p>
          <a:p>
            <a:pPr marL="457200" lvl="0" indent="-342900" algn="l" rtl="0">
              <a:spcBef>
                <a:spcPts val="0"/>
              </a:spcBef>
              <a:spcAft>
                <a:spcPts val="0"/>
              </a:spcAft>
              <a:buSzPts val="1800"/>
              <a:buFont typeface="Roboto Slab"/>
              <a:buChar char="●"/>
            </a:pPr>
            <a:r>
              <a:rPr lang="en" dirty="0">
                <a:latin typeface="Roboto Slab"/>
                <a:ea typeface="Roboto Slab"/>
                <a:cs typeface="Roboto Slab"/>
                <a:sym typeface="Roboto Slab"/>
              </a:rPr>
              <a:t>They still had the Science Olympiad. </a:t>
            </a:r>
            <a:endParaRPr dirty="0">
              <a:latin typeface="Roboto Slab"/>
              <a:ea typeface="Roboto Slab"/>
              <a:cs typeface="Roboto Slab"/>
              <a:sym typeface="Roboto Slab"/>
            </a:endParaRPr>
          </a:p>
          <a:p>
            <a:pPr marL="457200" lvl="0" indent="-342900" algn="l" rtl="0">
              <a:spcBef>
                <a:spcPts val="0"/>
              </a:spcBef>
              <a:spcAft>
                <a:spcPts val="0"/>
              </a:spcAft>
              <a:buSzPts val="1800"/>
              <a:buFont typeface="Roboto Slab"/>
              <a:buChar char="●"/>
            </a:pPr>
            <a:r>
              <a:rPr lang="en" dirty="0">
                <a:latin typeface="Roboto Slab"/>
                <a:ea typeface="Roboto Slab"/>
                <a:cs typeface="Roboto Slab"/>
                <a:sym typeface="Roboto Slab"/>
              </a:rPr>
              <a:t>The whole school went to Indianapolis and Chicago. </a:t>
            </a:r>
            <a:endParaRPr dirty="0">
              <a:latin typeface="Roboto Slab"/>
              <a:ea typeface="Roboto Slab"/>
              <a:cs typeface="Roboto Slab"/>
              <a:sym typeface="Roboto Slab"/>
            </a:endParaRPr>
          </a:p>
          <a:p>
            <a:pPr marL="457200" lvl="0" indent="-342900" algn="l" rtl="0">
              <a:spcBef>
                <a:spcPts val="0"/>
              </a:spcBef>
              <a:spcAft>
                <a:spcPts val="0"/>
              </a:spcAft>
              <a:buSzPts val="1800"/>
              <a:buFont typeface="Roboto Slab"/>
              <a:buChar char="●"/>
            </a:pPr>
            <a:r>
              <a:rPr lang="en" dirty="0">
                <a:latin typeface="Roboto Slab"/>
                <a:ea typeface="Roboto Slab"/>
                <a:cs typeface="Roboto Slab"/>
                <a:sym typeface="Roboto Slab"/>
              </a:rPr>
              <a:t>For forum week, they learned about the media. </a:t>
            </a:r>
            <a:endParaRPr dirty="0">
              <a:latin typeface="Roboto Slab"/>
              <a:ea typeface="Roboto Slab"/>
              <a:cs typeface="Roboto Slab"/>
              <a:sym typeface="Roboto Slab"/>
            </a:endParaRPr>
          </a:p>
          <a:p>
            <a:pPr marL="457200" lvl="0" indent="-342900" algn="l" rtl="0">
              <a:spcBef>
                <a:spcPts val="0"/>
              </a:spcBef>
              <a:spcAft>
                <a:spcPts val="0"/>
              </a:spcAft>
              <a:buSzPts val="1800"/>
              <a:buFont typeface="Roboto Slab"/>
              <a:buChar char="●"/>
            </a:pPr>
            <a:r>
              <a:rPr lang="en" dirty="0">
                <a:latin typeface="Roboto Slab"/>
                <a:ea typeface="Roboto Slab"/>
                <a:cs typeface="Roboto Slab"/>
                <a:sym typeface="Roboto Slab"/>
              </a:rPr>
              <a:t>They also had a Dinner Theater performance and celebrated Mozart’s 250th birthday</a:t>
            </a:r>
            <a:endParaRPr dirty="0">
              <a:latin typeface="Roboto Slab"/>
              <a:ea typeface="Roboto Slab"/>
              <a:cs typeface="Roboto Slab"/>
              <a:sym typeface="Roboto Slab"/>
            </a:endParaRPr>
          </a:p>
          <a:p>
            <a:pPr marL="457200" lvl="0" indent="-342900" algn="l" rtl="0">
              <a:spcBef>
                <a:spcPts val="0"/>
              </a:spcBef>
              <a:spcAft>
                <a:spcPts val="0"/>
              </a:spcAft>
              <a:buSzPts val="1800"/>
              <a:buFont typeface="Roboto Slab"/>
              <a:buChar char="●"/>
            </a:pPr>
            <a:r>
              <a:rPr lang="en" dirty="0">
                <a:latin typeface="Roboto Slab"/>
                <a:ea typeface="Roboto Slab"/>
                <a:cs typeface="Roboto Slab"/>
                <a:sym typeface="Roboto Slab"/>
              </a:rPr>
              <a:t>The director of the school was Rhonda Cromwell</a:t>
            </a:r>
            <a:endParaRPr dirty="0">
              <a:latin typeface="Roboto Slab"/>
              <a:ea typeface="Roboto Slab"/>
              <a:cs typeface="Roboto Slab"/>
              <a:sym typeface="Roboto Slab"/>
            </a:endParaRPr>
          </a:p>
        </p:txBody>
      </p:sp>
      <p:pic>
        <p:nvPicPr>
          <p:cNvPr id="172" name="Google Shape;172;p27"/>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5824263" y="1144125"/>
            <a:ext cx="3170372" cy="263814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8"/>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2006-2007</a:t>
            </a:r>
            <a:endParaRPr/>
          </a:p>
        </p:txBody>
      </p:sp>
      <p:sp>
        <p:nvSpPr>
          <p:cNvPr id="178" name="Google Shape;178;p28"/>
          <p:cNvSpPr txBox="1">
            <a:spLocks noGrp="1"/>
          </p:cNvSpPr>
          <p:nvPr>
            <p:ph type="body" idx="1"/>
          </p:nvPr>
        </p:nvSpPr>
        <p:spPr>
          <a:xfrm>
            <a:off x="387900" y="1478875"/>
            <a:ext cx="8368200" cy="30789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latin typeface="Roboto Slab"/>
                <a:ea typeface="Roboto Slab"/>
                <a:cs typeface="Roboto Slab"/>
                <a:sym typeface="Roboto Slab"/>
              </a:rPr>
              <a:t>In the years 2006-2007, the CMS students had both a cross country/track team where Claire got second at state, and had a science olympiad. They also had a concert where they sang “The Hills Are Alive With the Sound of Music”, had a Tea Class 101, went to Chinatown, and had a dinner theater. They also had an art club that year. Someone from Barnum and Bailey came in at an assembly to entertain. </a:t>
            </a:r>
            <a:endParaRPr>
              <a:latin typeface="Roboto Slab"/>
              <a:ea typeface="Roboto Slab"/>
              <a:cs typeface="Roboto Slab"/>
              <a:sym typeface="Roboto Slab"/>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9"/>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2007-2008</a:t>
            </a:r>
            <a:endParaRPr/>
          </a:p>
        </p:txBody>
      </p:sp>
      <p:sp>
        <p:nvSpPr>
          <p:cNvPr id="184" name="Google Shape;184;p29"/>
          <p:cNvSpPr txBox="1">
            <a:spLocks noGrp="1"/>
          </p:cNvSpPr>
          <p:nvPr>
            <p:ph type="body" idx="1"/>
          </p:nvPr>
        </p:nvSpPr>
        <p:spPr>
          <a:xfrm>
            <a:off x="387900" y="1262218"/>
            <a:ext cx="8368200" cy="3330254"/>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Font typeface="Roboto Slab"/>
              <a:buChar char="●"/>
            </a:pPr>
            <a:r>
              <a:rPr lang="en" dirty="0">
                <a:latin typeface="Roboto Slab"/>
                <a:ea typeface="Roboto Slab"/>
                <a:cs typeface="Roboto Slab"/>
                <a:sym typeface="Roboto Slab"/>
              </a:rPr>
              <a:t>For Halloween they went to Alma Mater.                      </a:t>
            </a:r>
            <a:endParaRPr dirty="0">
              <a:latin typeface="Roboto Slab"/>
              <a:ea typeface="Roboto Slab"/>
              <a:cs typeface="Roboto Slab"/>
              <a:sym typeface="Roboto Slab"/>
            </a:endParaRPr>
          </a:p>
          <a:p>
            <a:pPr marL="457200" lvl="0" indent="-342900" algn="l" rtl="0">
              <a:spcBef>
                <a:spcPts val="0"/>
              </a:spcBef>
              <a:spcAft>
                <a:spcPts val="0"/>
              </a:spcAft>
              <a:buSzPts val="1800"/>
              <a:buFont typeface="Roboto Slab"/>
              <a:buChar char="●"/>
            </a:pPr>
            <a:r>
              <a:rPr lang="en" dirty="0">
                <a:latin typeface="Roboto Slab"/>
                <a:ea typeface="Roboto Slab"/>
                <a:cs typeface="Roboto Slab"/>
                <a:sym typeface="Roboto Slab"/>
              </a:rPr>
              <a:t>Chicago field trip                                  			</a:t>
            </a:r>
          </a:p>
          <a:p>
            <a:pPr marL="457200" lvl="0" indent="-342900" algn="l" rtl="0">
              <a:spcBef>
                <a:spcPts val="0"/>
              </a:spcBef>
              <a:spcAft>
                <a:spcPts val="0"/>
              </a:spcAft>
              <a:buSzPts val="1800"/>
              <a:buFont typeface="Roboto Slab"/>
              <a:buChar char="●"/>
            </a:pPr>
            <a:r>
              <a:rPr lang="en" dirty="0">
                <a:latin typeface="Roboto Slab"/>
                <a:ea typeface="Roboto Slab"/>
                <a:cs typeface="Roboto Slab"/>
                <a:sym typeface="Roboto Slab"/>
              </a:rPr>
              <a:t>They went to the state capital.  				</a:t>
            </a:r>
          </a:p>
          <a:p>
            <a:pPr marL="457200" lvl="0" indent="-342900" algn="l" rtl="0">
              <a:spcBef>
                <a:spcPts val="0"/>
              </a:spcBef>
              <a:spcAft>
                <a:spcPts val="0"/>
              </a:spcAft>
              <a:buSzPts val="1800"/>
              <a:buFont typeface="Roboto Slab"/>
              <a:buChar char="●"/>
            </a:pPr>
            <a:r>
              <a:rPr lang="en" dirty="0">
                <a:latin typeface="Roboto Slab"/>
                <a:ea typeface="Roboto Slab"/>
                <a:cs typeface="Roboto Slab"/>
                <a:sym typeface="Roboto Slab"/>
              </a:rPr>
              <a:t>Ice skating field trip						</a:t>
            </a:r>
          </a:p>
          <a:p>
            <a:pPr marL="457200" lvl="0" indent="-342900" algn="l" rtl="0">
              <a:spcBef>
                <a:spcPts val="0"/>
              </a:spcBef>
              <a:spcAft>
                <a:spcPts val="0"/>
              </a:spcAft>
              <a:buSzPts val="1800"/>
              <a:buFont typeface="Roboto Slab"/>
              <a:buChar char="●"/>
            </a:pPr>
            <a:r>
              <a:rPr lang="en" dirty="0">
                <a:latin typeface="Roboto Slab"/>
                <a:ea typeface="Roboto Slab"/>
                <a:cs typeface="Roboto Slab"/>
                <a:sym typeface="Roboto Slab"/>
              </a:rPr>
              <a:t>Forum week: Global Warming</a:t>
            </a:r>
            <a:endParaRPr dirty="0">
              <a:latin typeface="Roboto Slab"/>
              <a:ea typeface="Roboto Slab"/>
              <a:cs typeface="Roboto Slab"/>
              <a:sym typeface="Roboto Slab"/>
            </a:endParaRPr>
          </a:p>
          <a:p>
            <a:pPr marL="457200" lvl="0" indent="-342900" algn="l" rtl="0">
              <a:spcBef>
                <a:spcPts val="0"/>
              </a:spcBef>
              <a:spcAft>
                <a:spcPts val="0"/>
              </a:spcAft>
              <a:buSzPts val="1800"/>
              <a:buFont typeface="Roboto Slab"/>
              <a:buChar char="●"/>
            </a:pPr>
            <a:r>
              <a:rPr lang="en" dirty="0">
                <a:latin typeface="Roboto Slab"/>
                <a:ea typeface="Roboto Slab"/>
                <a:cs typeface="Roboto Slab"/>
                <a:sym typeface="Roboto Slab"/>
              </a:rPr>
              <a:t>6th grade went to Salem</a:t>
            </a:r>
            <a:endParaRPr dirty="0">
              <a:latin typeface="Roboto Slab"/>
              <a:ea typeface="Roboto Slab"/>
              <a:cs typeface="Roboto Slab"/>
              <a:sym typeface="Roboto Slab"/>
            </a:endParaRPr>
          </a:p>
          <a:p>
            <a:pPr marL="457200" lvl="0" indent="-342900" algn="l" rtl="0">
              <a:spcBef>
                <a:spcPts val="0"/>
              </a:spcBef>
              <a:spcAft>
                <a:spcPts val="0"/>
              </a:spcAft>
              <a:buSzPts val="1800"/>
              <a:buFont typeface="Roboto Slab"/>
              <a:buChar char="●"/>
            </a:pPr>
            <a:r>
              <a:rPr lang="en" dirty="0">
                <a:latin typeface="Roboto Slab"/>
                <a:ea typeface="Roboto Slab"/>
                <a:cs typeface="Roboto Slab"/>
                <a:sym typeface="Roboto Slab"/>
              </a:rPr>
              <a:t>One class hatched ducklings</a:t>
            </a:r>
            <a:endParaRPr dirty="0">
              <a:latin typeface="Roboto Slab"/>
              <a:ea typeface="Roboto Slab"/>
              <a:cs typeface="Roboto Slab"/>
              <a:sym typeface="Roboto Slab"/>
            </a:endParaRPr>
          </a:p>
          <a:p>
            <a:pPr marL="457200" lvl="0" indent="-342900" algn="l" rtl="0">
              <a:spcBef>
                <a:spcPts val="0"/>
              </a:spcBef>
              <a:spcAft>
                <a:spcPts val="0"/>
              </a:spcAft>
              <a:buSzPts val="1800"/>
              <a:buFont typeface="Roboto Slab"/>
              <a:buChar char="●"/>
            </a:pPr>
            <a:r>
              <a:rPr lang="en" dirty="0">
                <a:latin typeface="Roboto Slab"/>
                <a:ea typeface="Roboto Slab"/>
                <a:cs typeface="Roboto Slab"/>
                <a:sym typeface="Roboto Slab"/>
              </a:rPr>
              <a:t>Dinner theater performance</a:t>
            </a:r>
            <a:endParaRPr dirty="0">
              <a:latin typeface="Roboto Slab"/>
              <a:ea typeface="Roboto Slab"/>
              <a:cs typeface="Roboto Slab"/>
              <a:sym typeface="Roboto Slab"/>
            </a:endParaRPr>
          </a:p>
          <a:p>
            <a:pPr marL="457200" lvl="0" indent="-342900" algn="l" rtl="0">
              <a:spcBef>
                <a:spcPts val="0"/>
              </a:spcBef>
              <a:spcAft>
                <a:spcPts val="0"/>
              </a:spcAft>
              <a:buSzPts val="1800"/>
              <a:buFont typeface="Roboto Slab"/>
              <a:buChar char="●"/>
            </a:pPr>
            <a:r>
              <a:rPr lang="en" dirty="0">
                <a:latin typeface="Roboto Slab"/>
                <a:ea typeface="Roboto Slab"/>
                <a:cs typeface="Roboto Slab"/>
                <a:sym typeface="Roboto Slab"/>
              </a:rPr>
              <a:t>Talent show</a:t>
            </a:r>
          </a:p>
          <a:p>
            <a:pPr marL="457200" lvl="0" indent="-342900" algn="l" rtl="0">
              <a:spcBef>
                <a:spcPts val="0"/>
              </a:spcBef>
              <a:spcAft>
                <a:spcPts val="0"/>
              </a:spcAft>
              <a:buSzPts val="1800"/>
              <a:buFont typeface="Roboto Slab"/>
              <a:buChar char="●"/>
            </a:pPr>
            <a:r>
              <a:rPr lang="en" dirty="0">
                <a:latin typeface="Roboto Slab"/>
                <a:ea typeface="Roboto Slab"/>
                <a:cs typeface="Roboto Slab"/>
                <a:sym typeface="Roboto Slab"/>
              </a:rPr>
              <a:t>CMS started a volleyball team</a:t>
            </a:r>
            <a:endParaRPr dirty="0">
              <a:latin typeface="Roboto Slab"/>
              <a:ea typeface="Roboto Slab"/>
              <a:cs typeface="Roboto Slab"/>
              <a:sym typeface="Roboto Slab"/>
            </a:endParaRPr>
          </a:p>
          <a:p>
            <a:pPr marL="0" lvl="0" indent="0" algn="l" rtl="0">
              <a:spcBef>
                <a:spcPts val="1600"/>
              </a:spcBef>
              <a:spcAft>
                <a:spcPts val="0"/>
              </a:spcAft>
              <a:buClr>
                <a:srgbClr val="000000"/>
              </a:buClr>
              <a:buSzPts val="1100"/>
              <a:buFont typeface="Arial"/>
              <a:buNone/>
            </a:pPr>
            <a:endParaRPr dirty="0">
              <a:latin typeface="Roboto Slab"/>
              <a:ea typeface="Roboto Slab"/>
              <a:cs typeface="Roboto Slab"/>
              <a:sym typeface="Roboto Slab"/>
            </a:endParaRPr>
          </a:p>
          <a:p>
            <a:pPr marL="0" lvl="0" indent="0" algn="l" rtl="0">
              <a:spcBef>
                <a:spcPts val="1600"/>
              </a:spcBef>
              <a:spcAft>
                <a:spcPts val="1600"/>
              </a:spcAft>
              <a:buNone/>
            </a:pPr>
            <a:endParaRPr dirty="0"/>
          </a:p>
        </p:txBody>
      </p:sp>
      <p:pic>
        <p:nvPicPr>
          <p:cNvPr id="185" name="Google Shape;185;p29"/>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5355039" y="458025"/>
            <a:ext cx="2383615" cy="4468923"/>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pic>
        <p:nvPicPr>
          <p:cNvPr id="191" name="Google Shape;191;p30"/>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394761" y="1173016"/>
            <a:ext cx="5046982" cy="2921312"/>
          </a:xfrm>
          <a:prstGeom prst="rect">
            <a:avLst/>
          </a:prstGeom>
          <a:noFill/>
          <a:ln>
            <a:noFill/>
          </a:ln>
        </p:spPr>
      </p:pic>
      <p:sp>
        <p:nvSpPr>
          <p:cNvPr id="192" name="Google Shape;192;p30"/>
          <p:cNvSpPr txBox="1">
            <a:spLocks noGrp="1"/>
          </p:cNvSpPr>
          <p:nvPr>
            <p:ph type="body" idx="4294967295"/>
          </p:nvPr>
        </p:nvSpPr>
        <p:spPr>
          <a:xfrm>
            <a:off x="0" y="261938"/>
            <a:ext cx="1779588" cy="482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sz="1900"/>
          </a:p>
          <a:p>
            <a:pPr marL="0" lvl="0" indent="0" algn="l" rtl="0">
              <a:spcBef>
                <a:spcPts val="1600"/>
              </a:spcBef>
              <a:spcAft>
                <a:spcPts val="1600"/>
              </a:spcAft>
              <a:buNone/>
            </a:pPr>
            <a:r>
              <a:rPr lang="en" sz="3000"/>
              <a:t>2009</a:t>
            </a:r>
            <a:endParaRPr sz="30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31"/>
          <p:cNvSpPr txBox="1">
            <a:spLocks noGrp="1"/>
          </p:cNvSpPr>
          <p:nvPr>
            <p:ph type="title"/>
          </p:nvPr>
        </p:nvSpPr>
        <p:spPr>
          <a:xfrm>
            <a:off x="260031" y="1668463"/>
            <a:ext cx="4045200" cy="1506300"/>
          </a:xfrm>
          <a:prstGeom prst="rect">
            <a:avLst/>
          </a:prstGeom>
        </p:spPr>
        <p:txBody>
          <a:bodyPr spcFirstLastPara="1" wrap="square" lIns="91425" tIns="91425" rIns="91425" bIns="91425" anchor="b" anchorCtr="0">
            <a:noAutofit/>
          </a:bodyPr>
          <a:lstStyle/>
          <a:p>
            <a:pPr marL="0" lvl="0" indent="0" algn="l" rtl="0">
              <a:lnSpc>
                <a:spcPct val="115000"/>
              </a:lnSpc>
              <a:spcBef>
                <a:spcPts val="0"/>
              </a:spcBef>
              <a:spcAft>
                <a:spcPts val="1600"/>
              </a:spcAft>
              <a:buNone/>
            </a:pPr>
            <a:r>
              <a:rPr lang="en" sz="1900"/>
              <a:t>During 2009 the entire CMS school took a trip to Chicago during the winter where they ice skated and viewed the musical </a:t>
            </a:r>
            <a:r>
              <a:rPr lang="en" sz="1900" i="1"/>
              <a:t>Wicked</a:t>
            </a:r>
            <a:r>
              <a:rPr lang="en" sz="1900"/>
              <a:t>.</a:t>
            </a:r>
            <a:endParaRPr/>
          </a:p>
        </p:txBody>
      </p:sp>
      <p:pic>
        <p:nvPicPr>
          <p:cNvPr id="198" name="Google Shape;198;p31"/>
          <p:cNvPicPr preferRelativeResize="0"/>
          <p:nvPr/>
        </p:nvPicPr>
        <p:blipFill rotWithShape="1">
          <a:blip r:embed="rId3" cstate="screen">
            <a:alphaModFix/>
            <a:extLst>
              <a:ext uri="{28A0092B-C50C-407E-A947-70E740481C1C}">
                <a14:useLocalDpi xmlns:a14="http://schemas.microsoft.com/office/drawing/2010/main"/>
              </a:ext>
            </a:extLst>
          </a:blip>
          <a:srcRect b="-2154"/>
          <a:stretch/>
        </p:blipFill>
        <p:spPr>
          <a:xfrm>
            <a:off x="4835848" y="823743"/>
            <a:ext cx="4138626" cy="3012025"/>
          </a:xfrm>
          <a:prstGeom prst="rect">
            <a:avLst/>
          </a:prstGeom>
          <a:noFill/>
          <a:ln>
            <a:noFill/>
          </a:ln>
        </p:spPr>
      </p:pic>
      <p:sp>
        <p:nvSpPr>
          <p:cNvPr id="199" name="Google Shape;199;p31"/>
          <p:cNvSpPr txBox="1"/>
          <p:nvPr/>
        </p:nvSpPr>
        <p:spPr>
          <a:xfrm>
            <a:off x="169536" y="306258"/>
            <a:ext cx="1739100" cy="9825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1600"/>
              </a:spcAft>
              <a:buNone/>
            </a:pPr>
            <a:r>
              <a:rPr lang="en" sz="3000">
                <a:solidFill>
                  <a:schemeClr val="dk1"/>
                </a:solidFill>
                <a:latin typeface="Roboto"/>
                <a:ea typeface="Roboto"/>
                <a:cs typeface="Roboto"/>
                <a:sym typeface="Roboto"/>
              </a:rPr>
              <a:t>2009</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32"/>
          <p:cNvSpPr txBox="1">
            <a:spLocks noGrp="1"/>
          </p:cNvSpPr>
          <p:nvPr>
            <p:ph type="title"/>
          </p:nvPr>
        </p:nvSpPr>
        <p:spPr>
          <a:xfrm>
            <a:off x="254562" y="1922509"/>
            <a:ext cx="4045200" cy="1506300"/>
          </a:xfrm>
          <a:prstGeom prst="rect">
            <a:avLst/>
          </a:prstGeom>
        </p:spPr>
        <p:txBody>
          <a:bodyPr spcFirstLastPara="1" wrap="square" lIns="91425" tIns="91425" rIns="91425" bIns="91425" anchor="b" anchorCtr="0">
            <a:noAutofit/>
          </a:bodyPr>
          <a:lstStyle/>
          <a:p>
            <a:pPr marL="0" lvl="0" indent="0" algn="l" rtl="0">
              <a:lnSpc>
                <a:spcPct val="115000"/>
              </a:lnSpc>
              <a:spcBef>
                <a:spcPts val="0"/>
              </a:spcBef>
              <a:spcAft>
                <a:spcPts val="1600"/>
              </a:spcAft>
              <a:buNone/>
            </a:pPr>
            <a:r>
              <a:rPr lang="en" sz="1900" dirty="0"/>
              <a:t>On February 2, 2009 both CMS volleyball teams made CMS history. They won both games against the school Next Generation.</a:t>
            </a:r>
            <a:endParaRPr dirty="0"/>
          </a:p>
        </p:txBody>
      </p:sp>
      <p:pic>
        <p:nvPicPr>
          <p:cNvPr id="205" name="Google Shape;205;p32"/>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4760904" y="1037549"/>
            <a:ext cx="4170548" cy="3068402"/>
          </a:xfrm>
          <a:prstGeom prst="rect">
            <a:avLst/>
          </a:prstGeom>
          <a:noFill/>
          <a:ln>
            <a:noFill/>
          </a:ln>
        </p:spPr>
      </p:pic>
      <p:sp>
        <p:nvSpPr>
          <p:cNvPr id="206" name="Google Shape;206;p32"/>
          <p:cNvSpPr txBox="1"/>
          <p:nvPr/>
        </p:nvSpPr>
        <p:spPr>
          <a:xfrm>
            <a:off x="180481" y="366416"/>
            <a:ext cx="1487400" cy="10392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1600"/>
              </a:spcAft>
              <a:buNone/>
            </a:pPr>
            <a:r>
              <a:rPr lang="en" sz="3000">
                <a:solidFill>
                  <a:schemeClr val="dk1"/>
                </a:solidFill>
                <a:latin typeface="Roboto"/>
                <a:ea typeface="Roboto"/>
                <a:cs typeface="Roboto"/>
                <a:sym typeface="Roboto"/>
              </a:rPr>
              <a:t>2009</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33"/>
          <p:cNvSpPr txBox="1">
            <a:spLocks noGrp="1"/>
          </p:cNvSpPr>
          <p:nvPr>
            <p:ph type="title"/>
          </p:nvPr>
        </p:nvSpPr>
        <p:spPr>
          <a:xfrm>
            <a:off x="188935" y="2283457"/>
            <a:ext cx="4045200" cy="1506300"/>
          </a:xfrm>
          <a:prstGeom prst="rect">
            <a:avLst/>
          </a:prstGeom>
        </p:spPr>
        <p:txBody>
          <a:bodyPr spcFirstLastPara="1" wrap="square" lIns="91425" tIns="91425" rIns="91425" bIns="91425" anchor="b" anchorCtr="0">
            <a:noAutofit/>
          </a:bodyPr>
          <a:lstStyle/>
          <a:p>
            <a:pPr marL="0" lvl="0" indent="0" algn="l" rtl="0">
              <a:lnSpc>
                <a:spcPct val="115000"/>
              </a:lnSpc>
              <a:spcBef>
                <a:spcPts val="0"/>
              </a:spcBef>
              <a:spcAft>
                <a:spcPts val="1600"/>
              </a:spcAft>
              <a:buNone/>
            </a:pPr>
            <a:r>
              <a:rPr lang="en" sz="1900"/>
              <a:t>CMS had many after school programs including, French Club, Art Club, Ensemble, and SSAT where the students learned test-taking skills. </a:t>
            </a:r>
            <a:endParaRPr/>
          </a:p>
        </p:txBody>
      </p:sp>
      <p:pic>
        <p:nvPicPr>
          <p:cNvPr id="212" name="Google Shape;212;p33"/>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5232985" y="504852"/>
            <a:ext cx="3325851" cy="3750774"/>
          </a:xfrm>
          <a:prstGeom prst="rect">
            <a:avLst/>
          </a:prstGeom>
          <a:noFill/>
          <a:ln>
            <a:noFill/>
          </a:ln>
        </p:spPr>
      </p:pic>
      <p:sp>
        <p:nvSpPr>
          <p:cNvPr id="213" name="Google Shape;213;p33"/>
          <p:cNvSpPr txBox="1"/>
          <p:nvPr/>
        </p:nvSpPr>
        <p:spPr>
          <a:xfrm>
            <a:off x="188925" y="304800"/>
            <a:ext cx="2216100" cy="10542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1600"/>
              </a:spcAft>
              <a:buNone/>
            </a:pPr>
            <a:r>
              <a:rPr lang="en" sz="3000">
                <a:solidFill>
                  <a:schemeClr val="dk1"/>
                </a:solidFill>
                <a:latin typeface="Roboto"/>
                <a:ea typeface="Roboto"/>
                <a:cs typeface="Roboto"/>
                <a:sym typeface="Roboto"/>
              </a:rPr>
              <a:t>2009</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5"/>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1994 - 1995 </a:t>
            </a:r>
            <a:endParaRPr/>
          </a:p>
        </p:txBody>
      </p:sp>
      <p:sp>
        <p:nvSpPr>
          <p:cNvPr id="75" name="Google Shape;75;p15"/>
          <p:cNvSpPr txBox="1">
            <a:spLocks noGrp="1"/>
          </p:cNvSpPr>
          <p:nvPr>
            <p:ph type="body" idx="1"/>
          </p:nvPr>
        </p:nvSpPr>
        <p:spPr>
          <a:xfrm>
            <a:off x="387900" y="1390225"/>
            <a:ext cx="5967000" cy="307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Roboto Slab"/>
                <a:ea typeface="Roboto Slab"/>
                <a:cs typeface="Roboto Slab"/>
                <a:sym typeface="Roboto Slab"/>
              </a:rPr>
              <a:t>The students traveled to the Art Museum of St. Louis and the St. Louis Zoo.</a:t>
            </a:r>
            <a:endParaRPr>
              <a:latin typeface="Roboto Slab"/>
              <a:ea typeface="Roboto Slab"/>
              <a:cs typeface="Roboto Slab"/>
              <a:sym typeface="Roboto Slab"/>
            </a:endParaRPr>
          </a:p>
          <a:p>
            <a:pPr marL="0" lvl="0" indent="0" algn="l" rtl="0">
              <a:spcBef>
                <a:spcPts val="1600"/>
              </a:spcBef>
              <a:spcAft>
                <a:spcPts val="0"/>
              </a:spcAft>
              <a:buNone/>
            </a:pPr>
            <a:r>
              <a:rPr lang="en">
                <a:latin typeface="Roboto Slab"/>
                <a:ea typeface="Roboto Slab"/>
                <a:cs typeface="Roboto Slab"/>
                <a:sym typeface="Roboto Slab"/>
              </a:rPr>
              <a:t>They played games such as checkers, chess, and cards at lunch. </a:t>
            </a:r>
            <a:endParaRPr>
              <a:latin typeface="Roboto Slab"/>
              <a:ea typeface="Roboto Slab"/>
              <a:cs typeface="Roboto Slab"/>
              <a:sym typeface="Roboto Slab"/>
            </a:endParaRPr>
          </a:p>
          <a:p>
            <a:pPr marL="0" lvl="0" indent="0" algn="l" rtl="0">
              <a:spcBef>
                <a:spcPts val="1600"/>
              </a:spcBef>
              <a:spcAft>
                <a:spcPts val="0"/>
              </a:spcAft>
              <a:buNone/>
            </a:pPr>
            <a:r>
              <a:rPr lang="en">
                <a:latin typeface="Roboto Slab"/>
                <a:ea typeface="Roboto Slab"/>
                <a:cs typeface="Roboto Slab"/>
                <a:sym typeface="Roboto Slab"/>
              </a:rPr>
              <a:t>There was also a time of the day called “Playtime” when the students performed for each other.</a:t>
            </a:r>
            <a:endParaRPr>
              <a:latin typeface="Roboto Slab"/>
              <a:ea typeface="Roboto Slab"/>
              <a:cs typeface="Roboto Slab"/>
              <a:sym typeface="Roboto Slab"/>
            </a:endParaRPr>
          </a:p>
          <a:p>
            <a:pPr marL="0" lvl="0" indent="0" algn="l" rtl="0">
              <a:spcBef>
                <a:spcPts val="1600"/>
              </a:spcBef>
              <a:spcAft>
                <a:spcPts val="1600"/>
              </a:spcAft>
              <a:buNone/>
            </a:pPr>
            <a:r>
              <a:rPr lang="en">
                <a:latin typeface="Roboto Slab"/>
                <a:ea typeface="Roboto Slab"/>
                <a:cs typeface="Roboto Slab"/>
                <a:sym typeface="Roboto Slab"/>
              </a:rPr>
              <a:t>They got a soda vending machine for their school. </a:t>
            </a:r>
            <a:endParaRPr>
              <a:latin typeface="Roboto Slab"/>
              <a:ea typeface="Roboto Slab"/>
              <a:cs typeface="Roboto Slab"/>
              <a:sym typeface="Roboto Slab"/>
            </a:endParaRPr>
          </a:p>
        </p:txBody>
      </p:sp>
      <p:pic>
        <p:nvPicPr>
          <p:cNvPr id="76" name="Google Shape;76;p15"/>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886725" y="284375"/>
            <a:ext cx="1743196" cy="2756326"/>
          </a:xfrm>
          <a:prstGeom prst="rect">
            <a:avLst/>
          </a:prstGeom>
          <a:noFill/>
          <a:ln>
            <a:noFill/>
          </a:ln>
        </p:spPr>
      </p:pic>
      <p:pic>
        <p:nvPicPr>
          <p:cNvPr id="77" name="Google Shape;77;p15"/>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6435649" y="3177426"/>
            <a:ext cx="2194273" cy="1728178"/>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34"/>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2010 and 2011 </a:t>
            </a:r>
            <a:endParaRPr/>
          </a:p>
        </p:txBody>
      </p:sp>
      <p:sp>
        <p:nvSpPr>
          <p:cNvPr id="219" name="Google Shape;219;p34"/>
          <p:cNvSpPr txBox="1">
            <a:spLocks noGrp="1"/>
          </p:cNvSpPr>
          <p:nvPr>
            <p:ph type="body" idx="1"/>
          </p:nvPr>
        </p:nvSpPr>
        <p:spPr>
          <a:xfrm>
            <a:off x="387901" y="1478890"/>
            <a:ext cx="8368200" cy="307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Roboto Slab"/>
                <a:ea typeface="Roboto Slab"/>
                <a:cs typeface="Roboto Slab"/>
                <a:sym typeface="Roboto Slab"/>
              </a:rPr>
              <a:t>In these years at CMS the the school had a talent show. The eighth graders were collecting the profits from the talent show and decided to give it to the flood victims in Pakistan. </a:t>
            </a:r>
            <a:endParaRPr dirty="0">
              <a:latin typeface="Roboto Slab"/>
              <a:ea typeface="Roboto Slab"/>
              <a:cs typeface="Roboto Slab"/>
              <a:sym typeface="Roboto Slab"/>
            </a:endParaRPr>
          </a:p>
          <a:p>
            <a:pPr marL="0" lvl="0" indent="0" algn="l" rtl="0">
              <a:spcBef>
                <a:spcPts val="1600"/>
              </a:spcBef>
              <a:spcAft>
                <a:spcPts val="0"/>
              </a:spcAft>
              <a:buNone/>
            </a:pPr>
            <a:r>
              <a:rPr lang="en" dirty="0">
                <a:latin typeface="Roboto Slab"/>
                <a:ea typeface="Roboto Slab"/>
                <a:cs typeface="Roboto Slab"/>
                <a:sym typeface="Roboto Slab"/>
              </a:rPr>
              <a:t>  Some of the after-school clubs that CMS had were: Entrepreneur Girls Rock, Robotics, Ensemble, and Volleyball.</a:t>
            </a:r>
            <a:endParaRPr dirty="0">
              <a:latin typeface="Roboto Slab"/>
              <a:ea typeface="Roboto Slab"/>
              <a:cs typeface="Roboto Slab"/>
              <a:sym typeface="Roboto Slab"/>
            </a:endParaRPr>
          </a:p>
          <a:p>
            <a:pPr marL="0" lvl="0" indent="0" algn="l" rtl="0">
              <a:spcBef>
                <a:spcPts val="1600"/>
              </a:spcBef>
              <a:spcAft>
                <a:spcPts val="1600"/>
              </a:spcAft>
              <a:buNone/>
            </a:pPr>
            <a:r>
              <a:rPr lang="en" dirty="0">
                <a:latin typeface="Roboto Slab"/>
                <a:ea typeface="Roboto Slab"/>
                <a:cs typeface="Roboto Slab"/>
                <a:sym typeface="Roboto Slab"/>
              </a:rPr>
              <a:t>   Mrs. Adams, the school director now, started teaching 7th grade at CMS.</a:t>
            </a:r>
            <a:endParaRPr dirty="0">
              <a:latin typeface="Roboto Slab"/>
              <a:ea typeface="Roboto Slab"/>
              <a:cs typeface="Roboto Slab"/>
              <a:sym typeface="Roboto Slab"/>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pic>
        <p:nvPicPr>
          <p:cNvPr id="224" name="Google Shape;224;p35"/>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354750" y="350004"/>
            <a:ext cx="2867075" cy="2371500"/>
          </a:xfrm>
          <a:prstGeom prst="rect">
            <a:avLst/>
          </a:prstGeom>
          <a:noFill/>
          <a:ln>
            <a:noFill/>
          </a:ln>
        </p:spPr>
      </p:pic>
      <p:pic>
        <p:nvPicPr>
          <p:cNvPr id="225" name="Google Shape;225;p35"/>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rot="5400000">
            <a:off x="5896083" y="1121579"/>
            <a:ext cx="3380623" cy="2535522"/>
          </a:xfrm>
          <a:prstGeom prst="rect">
            <a:avLst/>
          </a:prstGeom>
          <a:noFill/>
          <a:ln>
            <a:noFill/>
          </a:ln>
        </p:spPr>
      </p:pic>
      <p:pic>
        <p:nvPicPr>
          <p:cNvPr id="226" name="Google Shape;226;p35"/>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rot="5400000">
            <a:off x="95114" y="3205256"/>
            <a:ext cx="2077022" cy="1557748"/>
          </a:xfrm>
          <a:prstGeom prst="rect">
            <a:avLst/>
          </a:prstGeom>
          <a:noFill/>
          <a:ln>
            <a:noFill/>
          </a:ln>
        </p:spPr>
      </p:pic>
      <p:pic>
        <p:nvPicPr>
          <p:cNvPr id="227" name="Google Shape;227;p35"/>
          <p:cNvPicPr preferRelativeResize="0"/>
          <p:nvPr/>
        </p:nvPicPr>
        <p:blipFill>
          <a:blip r:embed="rId6" cstate="screen">
            <a:alphaModFix/>
            <a:extLst>
              <a:ext uri="{28A0092B-C50C-407E-A947-70E740481C1C}">
                <a14:useLocalDpi xmlns:a14="http://schemas.microsoft.com/office/drawing/2010/main"/>
              </a:ext>
            </a:extLst>
          </a:blip>
          <a:stretch>
            <a:fillRect/>
          </a:stretch>
        </p:blipFill>
        <p:spPr>
          <a:xfrm rot="5400000">
            <a:off x="3497760" y="635661"/>
            <a:ext cx="2400223" cy="1800174"/>
          </a:xfrm>
          <a:prstGeom prst="rect">
            <a:avLst/>
          </a:prstGeom>
          <a:noFill/>
          <a:ln>
            <a:noFill/>
          </a:ln>
        </p:spPr>
      </p:pic>
      <p:pic>
        <p:nvPicPr>
          <p:cNvPr id="228" name="Google Shape;228;p35"/>
          <p:cNvPicPr preferRelativeResize="0"/>
          <p:nvPr/>
        </p:nvPicPr>
        <p:blipFill>
          <a:blip r:embed="rId7" cstate="screen">
            <a:alphaModFix/>
            <a:extLst>
              <a:ext uri="{28A0092B-C50C-407E-A947-70E740481C1C}">
                <a14:useLocalDpi xmlns:a14="http://schemas.microsoft.com/office/drawing/2010/main"/>
              </a:ext>
            </a:extLst>
          </a:blip>
          <a:stretch>
            <a:fillRect/>
          </a:stretch>
        </p:blipFill>
        <p:spPr>
          <a:xfrm rot="5400000">
            <a:off x="2088369" y="3095524"/>
            <a:ext cx="2202425" cy="1651825"/>
          </a:xfrm>
          <a:prstGeom prst="rect">
            <a:avLst/>
          </a:prstGeom>
          <a:noFill/>
          <a:ln>
            <a:noFill/>
          </a:ln>
        </p:spPr>
      </p:pic>
      <p:pic>
        <p:nvPicPr>
          <p:cNvPr id="229" name="Google Shape;229;p35"/>
          <p:cNvPicPr preferRelativeResize="0"/>
          <p:nvPr/>
        </p:nvPicPr>
        <p:blipFill>
          <a:blip r:embed="rId8" cstate="screen">
            <a:alphaModFix/>
            <a:extLst>
              <a:ext uri="{28A0092B-C50C-407E-A947-70E740481C1C}">
                <a14:useLocalDpi xmlns:a14="http://schemas.microsoft.com/office/drawing/2010/main"/>
              </a:ext>
            </a:extLst>
          </a:blip>
          <a:stretch>
            <a:fillRect/>
          </a:stretch>
        </p:blipFill>
        <p:spPr>
          <a:xfrm>
            <a:off x="4388188" y="2882923"/>
            <a:ext cx="1557748" cy="2077038"/>
          </a:xfrm>
          <a:prstGeom prst="rect">
            <a:avLst/>
          </a:prstGeom>
          <a:noFill/>
          <a:ln>
            <a:noFill/>
          </a:ln>
        </p:spPr>
      </p:pic>
      <p:sp>
        <p:nvSpPr>
          <p:cNvPr id="230" name="Google Shape;230;p35"/>
          <p:cNvSpPr txBox="1"/>
          <p:nvPr/>
        </p:nvSpPr>
        <p:spPr>
          <a:xfrm>
            <a:off x="6804404" y="4290010"/>
            <a:ext cx="7315200" cy="85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200">
                <a:solidFill>
                  <a:srgbClr val="FFFFFF"/>
                </a:solidFill>
              </a:rPr>
              <a:t>2010-2011</a:t>
            </a:r>
            <a:endParaRPr sz="2200">
              <a:solidFill>
                <a:srgbClr val="FFFFFF"/>
              </a:solidFill>
            </a:endParaRPr>
          </a:p>
        </p:txBody>
      </p:sp>
      <p:sp>
        <p:nvSpPr>
          <p:cNvPr id="231" name="Google Shape;231;p35"/>
          <p:cNvSpPr txBox="1"/>
          <p:nvPr/>
        </p:nvSpPr>
        <p:spPr>
          <a:xfrm>
            <a:off x="2363669" y="335631"/>
            <a:ext cx="7315200" cy="85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School</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36"/>
          <p:cNvSpPr txBox="1">
            <a:spLocks noGrp="1"/>
          </p:cNvSpPr>
          <p:nvPr>
            <p:ph type="title"/>
          </p:nvPr>
        </p:nvSpPr>
        <p:spPr>
          <a:xfrm>
            <a:off x="387900" y="479901"/>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2012 and 2013</a:t>
            </a:r>
            <a:endParaRPr/>
          </a:p>
        </p:txBody>
      </p:sp>
      <p:sp>
        <p:nvSpPr>
          <p:cNvPr id="237" name="Google Shape;237;p36"/>
          <p:cNvSpPr txBox="1">
            <a:spLocks noGrp="1"/>
          </p:cNvSpPr>
          <p:nvPr>
            <p:ph type="body" idx="1"/>
          </p:nvPr>
        </p:nvSpPr>
        <p:spPr>
          <a:xfrm>
            <a:off x="114466" y="1387737"/>
            <a:ext cx="8368200" cy="307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Roboto Slab"/>
                <a:ea typeface="Roboto Slab"/>
                <a:cs typeface="Roboto Slab"/>
                <a:sym typeface="Roboto Slab"/>
              </a:rPr>
              <a:t>In 2013, all students of CMS went to the Chicago Art Institute. In May of 2013, the CMS students went to Mahomet to celebrate the end of the school year to learn how to identify trees at the Museum of the Grand Prairie’s Barking up the Wrong Tree program. The CMS students had a talent show in which they raised $693. In the yearbook, there was a backwards “c” and “s”. The only letter that the alumni of that time got right was the “m”. </a:t>
            </a:r>
            <a:endParaRPr>
              <a:latin typeface="Roboto Slab"/>
              <a:ea typeface="Roboto Slab"/>
              <a:cs typeface="Roboto Slab"/>
              <a:sym typeface="Roboto Slab"/>
            </a:endParaRPr>
          </a:p>
          <a:p>
            <a:pPr marL="0" lvl="0" indent="0" algn="l" rtl="0">
              <a:spcBef>
                <a:spcPts val="1600"/>
              </a:spcBef>
              <a:spcAft>
                <a:spcPts val="0"/>
              </a:spcAft>
              <a:buNone/>
            </a:pPr>
            <a:endParaRPr/>
          </a:p>
          <a:p>
            <a:pPr marL="0" lvl="0" indent="0" algn="l" rtl="0">
              <a:spcBef>
                <a:spcPts val="1600"/>
              </a:spcBef>
              <a:spcAft>
                <a:spcPts val="1600"/>
              </a:spcAft>
              <a:buNone/>
            </a:pP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pic>
        <p:nvPicPr>
          <p:cNvPr id="242" name="Google Shape;242;p37"/>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54591" y="35522"/>
            <a:ext cx="4899546" cy="5072458"/>
          </a:xfrm>
          <a:prstGeom prst="rect">
            <a:avLst/>
          </a:prstGeom>
          <a:noFill/>
          <a:ln>
            <a:noFill/>
          </a:ln>
        </p:spPr>
      </p:pic>
      <p:pic>
        <p:nvPicPr>
          <p:cNvPr id="243" name="Google Shape;243;p37"/>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5022376" y="180224"/>
            <a:ext cx="4019266" cy="2391527"/>
          </a:xfrm>
          <a:prstGeom prst="rect">
            <a:avLst/>
          </a:prstGeom>
          <a:noFill/>
          <a:ln>
            <a:noFill/>
          </a:ln>
        </p:spPr>
      </p:pic>
      <p:pic>
        <p:nvPicPr>
          <p:cNvPr id="244" name="Google Shape;244;p37"/>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5411337" y="2687757"/>
            <a:ext cx="3350517" cy="2327796"/>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39"/>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Years 2013-2014</a:t>
            </a:r>
            <a:endParaRPr/>
          </a:p>
        </p:txBody>
      </p:sp>
      <p:sp>
        <p:nvSpPr>
          <p:cNvPr id="255" name="Google Shape;255;p39"/>
          <p:cNvSpPr txBox="1">
            <a:spLocks noGrp="1"/>
          </p:cNvSpPr>
          <p:nvPr>
            <p:ph type="body" idx="1"/>
          </p:nvPr>
        </p:nvSpPr>
        <p:spPr>
          <a:xfrm>
            <a:off x="524623" y="1812489"/>
            <a:ext cx="8368200" cy="3078900"/>
          </a:xfrm>
          <a:prstGeom prst="rect">
            <a:avLst/>
          </a:prstGeom>
        </p:spPr>
        <p:txBody>
          <a:bodyPr spcFirstLastPara="1" wrap="square" lIns="91425" tIns="91425" rIns="91425" bIns="91425" anchor="t" anchorCtr="0">
            <a:noAutofit/>
          </a:bodyPr>
          <a:lstStyle/>
          <a:p>
            <a:pPr marL="457200" lvl="0" indent="-342900" algn="l" rtl="0">
              <a:lnSpc>
                <a:spcPct val="200000"/>
              </a:lnSpc>
              <a:spcBef>
                <a:spcPts val="0"/>
              </a:spcBef>
              <a:spcAft>
                <a:spcPts val="0"/>
              </a:spcAft>
              <a:buSzPts val="1800"/>
              <a:buFont typeface="Roboto Slab"/>
              <a:buChar char="●"/>
            </a:pPr>
            <a:r>
              <a:rPr lang="en" dirty="0">
                <a:latin typeface="Roboto Slab"/>
                <a:ea typeface="Roboto Slab"/>
                <a:cs typeface="Roboto Slab"/>
                <a:sym typeface="Roboto Slab"/>
              </a:rPr>
              <a:t>There were 33 girls at CMS.</a:t>
            </a:r>
            <a:endParaRPr dirty="0">
              <a:latin typeface="Roboto Slab"/>
              <a:ea typeface="Roboto Slab"/>
              <a:cs typeface="Roboto Slab"/>
              <a:sym typeface="Roboto Slab"/>
            </a:endParaRPr>
          </a:p>
          <a:p>
            <a:pPr marL="457200" lvl="0" indent="-342900" algn="l" rtl="0">
              <a:lnSpc>
                <a:spcPct val="200000"/>
              </a:lnSpc>
              <a:spcBef>
                <a:spcPts val="0"/>
              </a:spcBef>
              <a:spcAft>
                <a:spcPts val="0"/>
              </a:spcAft>
              <a:buSzPts val="1800"/>
              <a:buFont typeface="Roboto Slab"/>
              <a:buChar char="●"/>
            </a:pPr>
            <a:r>
              <a:rPr lang="en" dirty="0">
                <a:latin typeface="Roboto Slab"/>
                <a:ea typeface="Roboto Slab"/>
                <a:cs typeface="Roboto Slab"/>
                <a:sym typeface="Roboto Slab"/>
              </a:rPr>
              <a:t>CMS was still located in the Wesley Foundation.</a:t>
            </a:r>
            <a:endParaRPr dirty="0">
              <a:latin typeface="Roboto Slab"/>
              <a:ea typeface="Roboto Slab"/>
              <a:cs typeface="Roboto Slab"/>
              <a:sym typeface="Roboto Slab"/>
            </a:endParaRPr>
          </a:p>
          <a:p>
            <a:pPr marL="457200" lvl="0" indent="-342900" algn="l" rtl="0">
              <a:lnSpc>
                <a:spcPct val="200000"/>
              </a:lnSpc>
              <a:spcBef>
                <a:spcPts val="0"/>
              </a:spcBef>
              <a:spcAft>
                <a:spcPts val="0"/>
              </a:spcAft>
              <a:buSzPts val="1800"/>
              <a:buFont typeface="Roboto Slab"/>
              <a:buChar char="●"/>
            </a:pPr>
            <a:r>
              <a:rPr lang="en" dirty="0">
                <a:latin typeface="Roboto Slab"/>
                <a:ea typeface="Roboto Slab"/>
                <a:cs typeface="Roboto Slab"/>
                <a:sym typeface="Roboto Slab"/>
              </a:rPr>
              <a:t>Tami Adams became the executive director of CMS.</a:t>
            </a:r>
            <a:endParaRPr dirty="0">
              <a:latin typeface="Roboto Slab"/>
              <a:ea typeface="Roboto Slab"/>
              <a:cs typeface="Roboto Slab"/>
              <a:sym typeface="Roboto Slab"/>
            </a:endParaRPr>
          </a:p>
          <a:p>
            <a:pPr marL="457200" lvl="0" indent="-342900" algn="l" rtl="0">
              <a:lnSpc>
                <a:spcPct val="200000"/>
              </a:lnSpc>
              <a:spcBef>
                <a:spcPts val="0"/>
              </a:spcBef>
              <a:spcAft>
                <a:spcPts val="0"/>
              </a:spcAft>
              <a:buSzPts val="1800"/>
              <a:buFont typeface="Roboto Slab"/>
              <a:buChar char="●"/>
            </a:pPr>
            <a:r>
              <a:rPr lang="en" dirty="0">
                <a:latin typeface="Roboto Slab"/>
                <a:ea typeface="Roboto Slab"/>
                <a:cs typeface="Roboto Slab"/>
                <a:sym typeface="Roboto Slab"/>
              </a:rPr>
              <a:t>The students put on a dessert theater.</a:t>
            </a:r>
            <a:endParaRPr dirty="0">
              <a:latin typeface="Roboto Slab"/>
              <a:ea typeface="Roboto Slab"/>
              <a:cs typeface="Roboto Slab"/>
              <a:sym typeface="Roboto Slab"/>
            </a:endParaRPr>
          </a:p>
        </p:txBody>
      </p:sp>
      <p:pic>
        <p:nvPicPr>
          <p:cNvPr id="256" name="Google Shape;256;p39"/>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5749475" y="289850"/>
            <a:ext cx="3263275" cy="2182102"/>
          </a:xfrm>
          <a:prstGeom prst="rect">
            <a:avLst/>
          </a:prstGeom>
          <a:noFill/>
          <a:ln>
            <a:noFill/>
          </a:ln>
        </p:spPr>
      </p:pic>
      <p:pic>
        <p:nvPicPr>
          <p:cNvPr id="257" name="Google Shape;257;p39"/>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6854025" y="2852999"/>
            <a:ext cx="1902074" cy="20384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40"/>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In Loving Memory of Prama Pramod</a:t>
            </a:r>
            <a:endParaRPr/>
          </a:p>
        </p:txBody>
      </p:sp>
      <p:sp>
        <p:nvSpPr>
          <p:cNvPr id="263" name="Google Shape;263;p40"/>
          <p:cNvSpPr txBox="1">
            <a:spLocks noGrp="1"/>
          </p:cNvSpPr>
          <p:nvPr>
            <p:ph type="body" idx="1"/>
          </p:nvPr>
        </p:nvSpPr>
        <p:spPr>
          <a:xfrm>
            <a:off x="387900" y="1478886"/>
            <a:ext cx="8368200" cy="3078900"/>
          </a:xfrm>
          <a:prstGeom prst="rect">
            <a:avLst/>
          </a:prstGeom>
        </p:spPr>
        <p:txBody>
          <a:bodyPr spcFirstLastPara="1" wrap="square" lIns="91425" tIns="91425" rIns="91425" bIns="91425" anchor="t" anchorCtr="0">
            <a:noAutofit/>
          </a:bodyPr>
          <a:lstStyle/>
          <a:p>
            <a:pPr marL="457200" lvl="0" indent="-336550" algn="l" rtl="0">
              <a:spcBef>
                <a:spcPts val="0"/>
              </a:spcBef>
              <a:spcAft>
                <a:spcPts val="0"/>
              </a:spcAft>
              <a:buSzPts val="1700"/>
              <a:buFont typeface="Roboto Slab"/>
              <a:buChar char="●"/>
            </a:pPr>
            <a:r>
              <a:rPr lang="en" sz="1700">
                <a:latin typeface="Roboto Slab"/>
                <a:ea typeface="Roboto Slab"/>
                <a:cs typeface="Roboto Slab"/>
                <a:sym typeface="Roboto Slab"/>
              </a:rPr>
              <a:t>She was born March 30th, 2002 and died on February 9th, 2014 due to sickness.</a:t>
            </a:r>
            <a:endParaRPr sz="1700">
              <a:latin typeface="Roboto Slab"/>
              <a:ea typeface="Roboto Slab"/>
              <a:cs typeface="Roboto Slab"/>
              <a:sym typeface="Roboto Slab"/>
            </a:endParaRPr>
          </a:p>
          <a:p>
            <a:pPr marL="457200" lvl="0" indent="-336550" algn="l" rtl="0">
              <a:spcBef>
                <a:spcPts val="0"/>
              </a:spcBef>
              <a:spcAft>
                <a:spcPts val="0"/>
              </a:spcAft>
              <a:buSzPts val="1700"/>
              <a:buFont typeface="Roboto Slab"/>
              <a:buChar char="●"/>
            </a:pPr>
            <a:r>
              <a:rPr lang="en" sz="1700">
                <a:latin typeface="Roboto Slab"/>
                <a:ea typeface="Roboto Slab"/>
                <a:cs typeface="Roboto Slab"/>
                <a:sym typeface="Roboto Slab"/>
              </a:rPr>
              <a:t>One of the staff members, Sara, said that Prama always wore a smile on her face. </a:t>
            </a:r>
            <a:endParaRPr sz="1700">
              <a:latin typeface="Roboto Slab"/>
              <a:ea typeface="Roboto Slab"/>
              <a:cs typeface="Roboto Slab"/>
              <a:sym typeface="Roboto Slab"/>
            </a:endParaRPr>
          </a:p>
        </p:txBody>
      </p:sp>
      <p:pic>
        <p:nvPicPr>
          <p:cNvPr id="264" name="Google Shape;264;p40"/>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7241181" y="2571750"/>
            <a:ext cx="1514919" cy="2484249"/>
          </a:xfrm>
          <a:prstGeom prst="rect">
            <a:avLst/>
          </a:prstGeom>
          <a:noFill/>
          <a:ln>
            <a:noFill/>
          </a:ln>
        </p:spPr>
      </p:pic>
      <p:pic>
        <p:nvPicPr>
          <p:cNvPr id="265" name="Google Shape;265;p40"/>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738291" y="2823865"/>
            <a:ext cx="2147400" cy="2150100"/>
          </a:xfrm>
          <a:prstGeom prst="rect">
            <a:avLst/>
          </a:prstGeom>
          <a:noFill/>
          <a:ln>
            <a:noFill/>
          </a:ln>
        </p:spPr>
      </p:pic>
      <p:pic>
        <p:nvPicPr>
          <p:cNvPr id="266" name="Google Shape;266;p40"/>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3808668" y="2654062"/>
            <a:ext cx="1681734" cy="2319626"/>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41"/>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Years 2014 - 2015</a:t>
            </a:r>
            <a:endParaRPr/>
          </a:p>
        </p:txBody>
      </p:sp>
      <p:sp>
        <p:nvSpPr>
          <p:cNvPr id="272" name="Google Shape;272;p41"/>
          <p:cNvSpPr txBox="1">
            <a:spLocks noGrp="1"/>
          </p:cNvSpPr>
          <p:nvPr>
            <p:ph type="body" idx="1"/>
          </p:nvPr>
        </p:nvSpPr>
        <p:spPr>
          <a:xfrm>
            <a:off x="387900" y="885950"/>
            <a:ext cx="5469300" cy="40095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1600">
              <a:latin typeface="Roboto Slab"/>
              <a:ea typeface="Roboto Slab"/>
              <a:cs typeface="Roboto Slab"/>
              <a:sym typeface="Roboto Slab"/>
            </a:endParaRPr>
          </a:p>
          <a:p>
            <a:pPr marL="457200" lvl="0" indent="-336550" algn="l" rtl="0">
              <a:lnSpc>
                <a:spcPct val="115000"/>
              </a:lnSpc>
              <a:spcBef>
                <a:spcPts val="1600"/>
              </a:spcBef>
              <a:spcAft>
                <a:spcPts val="0"/>
              </a:spcAft>
              <a:buSzPts val="1700"/>
              <a:buFont typeface="Roboto Slab"/>
              <a:buChar char="●"/>
            </a:pPr>
            <a:r>
              <a:rPr lang="en" sz="1700">
                <a:latin typeface="Roboto Slab"/>
                <a:ea typeface="Roboto Slab"/>
                <a:cs typeface="Roboto Slab"/>
                <a:sym typeface="Roboto Slab"/>
              </a:rPr>
              <a:t>In December, CMS had a indoor pool party at the Urbana Indoor Swimming Pool.</a:t>
            </a:r>
            <a:endParaRPr sz="1700">
              <a:latin typeface="Roboto Slab"/>
              <a:ea typeface="Roboto Slab"/>
              <a:cs typeface="Roboto Slab"/>
              <a:sym typeface="Roboto Slab"/>
            </a:endParaRPr>
          </a:p>
          <a:p>
            <a:pPr marL="457200" lvl="0" indent="-336550" algn="l" rtl="0">
              <a:lnSpc>
                <a:spcPct val="115000"/>
              </a:lnSpc>
              <a:spcBef>
                <a:spcPts val="0"/>
              </a:spcBef>
              <a:spcAft>
                <a:spcPts val="0"/>
              </a:spcAft>
              <a:buSzPts val="1700"/>
              <a:buFont typeface="Roboto Slab"/>
              <a:buChar char="●"/>
            </a:pPr>
            <a:endParaRPr sz="1700">
              <a:latin typeface="Roboto Slab"/>
              <a:ea typeface="Roboto Slab"/>
              <a:cs typeface="Roboto Slab"/>
              <a:sym typeface="Roboto Slab"/>
            </a:endParaRPr>
          </a:p>
          <a:p>
            <a:pPr marL="457200" lvl="0" indent="-336550" algn="l" rtl="0">
              <a:lnSpc>
                <a:spcPct val="115000"/>
              </a:lnSpc>
              <a:spcBef>
                <a:spcPts val="0"/>
              </a:spcBef>
              <a:spcAft>
                <a:spcPts val="0"/>
              </a:spcAft>
              <a:buSzPts val="1700"/>
              <a:buFont typeface="Roboto Slab"/>
              <a:buChar char="●"/>
            </a:pPr>
            <a:r>
              <a:rPr lang="en" sz="1700">
                <a:latin typeface="Roboto Slab"/>
                <a:ea typeface="Roboto Slab"/>
                <a:cs typeface="Roboto Slab"/>
                <a:sym typeface="Roboto Slab"/>
              </a:rPr>
              <a:t>The Robotics Team went to state on January 24th and won 6th place.</a:t>
            </a:r>
            <a:endParaRPr sz="1700">
              <a:latin typeface="Roboto Slab"/>
              <a:ea typeface="Roboto Slab"/>
              <a:cs typeface="Roboto Slab"/>
              <a:sym typeface="Roboto Slab"/>
            </a:endParaRPr>
          </a:p>
          <a:p>
            <a:pPr marL="457200" lvl="0" indent="-336550" algn="l" rtl="0">
              <a:lnSpc>
                <a:spcPct val="115000"/>
              </a:lnSpc>
              <a:spcBef>
                <a:spcPts val="0"/>
              </a:spcBef>
              <a:spcAft>
                <a:spcPts val="0"/>
              </a:spcAft>
              <a:buSzPts val="1700"/>
              <a:buFont typeface="Roboto Slab"/>
              <a:buChar char="●"/>
            </a:pPr>
            <a:endParaRPr sz="1700">
              <a:latin typeface="Roboto Slab"/>
              <a:ea typeface="Roboto Slab"/>
              <a:cs typeface="Roboto Slab"/>
              <a:sym typeface="Roboto Slab"/>
            </a:endParaRPr>
          </a:p>
          <a:p>
            <a:pPr marL="457200" lvl="0" indent="-336550" algn="l" rtl="0">
              <a:lnSpc>
                <a:spcPct val="115000"/>
              </a:lnSpc>
              <a:spcBef>
                <a:spcPts val="0"/>
              </a:spcBef>
              <a:spcAft>
                <a:spcPts val="0"/>
              </a:spcAft>
              <a:buSzPts val="1700"/>
              <a:buFont typeface="Roboto Slab"/>
              <a:buChar char="●"/>
            </a:pPr>
            <a:r>
              <a:rPr lang="en" sz="1700">
                <a:latin typeface="Roboto Slab"/>
                <a:ea typeface="Roboto Slab"/>
                <a:cs typeface="Roboto Slab"/>
                <a:sym typeface="Roboto Slab"/>
              </a:rPr>
              <a:t>The Falcons volleyball season started in January.</a:t>
            </a:r>
            <a:endParaRPr sz="1700">
              <a:latin typeface="Roboto Slab"/>
              <a:ea typeface="Roboto Slab"/>
              <a:cs typeface="Roboto Slab"/>
              <a:sym typeface="Roboto Slab"/>
            </a:endParaRPr>
          </a:p>
          <a:p>
            <a:pPr marL="0" lvl="0" indent="0" algn="l" rtl="0">
              <a:lnSpc>
                <a:spcPct val="115000"/>
              </a:lnSpc>
              <a:spcBef>
                <a:spcPts val="1600"/>
              </a:spcBef>
              <a:spcAft>
                <a:spcPts val="1600"/>
              </a:spcAft>
              <a:buNone/>
            </a:pPr>
            <a:endParaRPr sz="1700">
              <a:latin typeface="Roboto Slab"/>
              <a:ea typeface="Roboto Slab"/>
              <a:cs typeface="Roboto Slab"/>
              <a:sym typeface="Roboto Slab"/>
            </a:endParaRPr>
          </a:p>
        </p:txBody>
      </p:sp>
      <p:pic>
        <p:nvPicPr>
          <p:cNvPr id="273" name="Google Shape;273;p41"/>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6077475" y="162700"/>
            <a:ext cx="2941472" cy="2107199"/>
          </a:xfrm>
          <a:prstGeom prst="rect">
            <a:avLst/>
          </a:prstGeom>
          <a:noFill/>
          <a:ln>
            <a:noFill/>
          </a:ln>
        </p:spPr>
      </p:pic>
      <p:pic>
        <p:nvPicPr>
          <p:cNvPr id="274" name="Google Shape;274;p41"/>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6364750" y="2414800"/>
            <a:ext cx="2366899" cy="2543499"/>
          </a:xfrm>
          <a:prstGeom prst="rect">
            <a:avLst/>
          </a:prstGeom>
          <a:noFill/>
          <a:ln>
            <a:noFill/>
          </a:ln>
        </p:spPr>
      </p:pic>
      <p:sp>
        <p:nvSpPr>
          <p:cNvPr id="275" name="Google Shape;275;p41"/>
          <p:cNvSpPr txBox="1"/>
          <p:nvPr/>
        </p:nvSpPr>
        <p:spPr>
          <a:xfrm>
            <a:off x="50" y="2137850"/>
            <a:ext cx="1099200" cy="224700"/>
          </a:xfrm>
          <a:prstGeom prst="rect">
            <a:avLst/>
          </a:prstGeom>
          <a:solidFill>
            <a:schemeClr val="lt1"/>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6" name="Google Shape;276;p41"/>
          <p:cNvSpPr txBox="1"/>
          <p:nvPr/>
        </p:nvSpPr>
        <p:spPr>
          <a:xfrm>
            <a:off x="152450" y="2892175"/>
            <a:ext cx="1099200" cy="235200"/>
          </a:xfrm>
          <a:prstGeom prst="rect">
            <a:avLst/>
          </a:prstGeom>
          <a:solidFill>
            <a:schemeClr val="lt1"/>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7" name="Google Shape;277;p41"/>
          <p:cNvSpPr txBox="1"/>
          <p:nvPr/>
        </p:nvSpPr>
        <p:spPr>
          <a:xfrm>
            <a:off x="304850" y="3044575"/>
            <a:ext cx="1099200" cy="235200"/>
          </a:xfrm>
          <a:prstGeom prst="rect">
            <a:avLst/>
          </a:prstGeom>
          <a:solidFill>
            <a:schemeClr val="lt1"/>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42"/>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2014-2015 </a:t>
            </a:r>
            <a:endParaRPr/>
          </a:p>
        </p:txBody>
      </p:sp>
      <p:sp>
        <p:nvSpPr>
          <p:cNvPr id="283" name="Google Shape;283;p42"/>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Font typeface="Roboto Slab"/>
              <a:buChar char="●"/>
            </a:pPr>
            <a:r>
              <a:rPr lang="en">
                <a:latin typeface="Roboto Slab"/>
                <a:ea typeface="Roboto Slab"/>
                <a:cs typeface="Roboto Slab"/>
                <a:sym typeface="Roboto Slab"/>
              </a:rPr>
              <a:t>CMS did an event called “the Hare Raising Race” in 2015.</a:t>
            </a:r>
            <a:endParaRPr>
              <a:latin typeface="Roboto Slab"/>
              <a:ea typeface="Roboto Slab"/>
              <a:cs typeface="Roboto Slab"/>
              <a:sym typeface="Roboto Slab"/>
            </a:endParaRPr>
          </a:p>
          <a:p>
            <a:pPr marL="457200" lvl="0" indent="-342900" algn="l" rtl="0">
              <a:spcBef>
                <a:spcPts val="0"/>
              </a:spcBef>
              <a:spcAft>
                <a:spcPts val="0"/>
              </a:spcAft>
              <a:buSzPts val="1800"/>
              <a:buFont typeface="Roboto Slab"/>
              <a:buChar char="●"/>
            </a:pPr>
            <a:endParaRPr>
              <a:latin typeface="Roboto Slab"/>
              <a:ea typeface="Roboto Slab"/>
              <a:cs typeface="Roboto Slab"/>
              <a:sym typeface="Roboto Slab"/>
            </a:endParaRPr>
          </a:p>
          <a:p>
            <a:pPr marL="457200" lvl="0" indent="-342900" algn="l" rtl="0">
              <a:spcBef>
                <a:spcPts val="0"/>
              </a:spcBef>
              <a:spcAft>
                <a:spcPts val="0"/>
              </a:spcAft>
              <a:buSzPts val="1800"/>
              <a:buFont typeface="Roboto Slab"/>
              <a:buChar char="●"/>
            </a:pPr>
            <a:r>
              <a:rPr lang="en">
                <a:latin typeface="Roboto Slab"/>
                <a:ea typeface="Roboto Slab"/>
                <a:cs typeface="Roboto Slab"/>
                <a:sym typeface="Roboto Slab"/>
              </a:rPr>
              <a:t>For forum week in February, the girls learned about theater and Krannert specialists visited to help them.</a:t>
            </a:r>
            <a:endParaRPr>
              <a:latin typeface="Roboto Slab"/>
              <a:ea typeface="Roboto Slab"/>
              <a:cs typeface="Roboto Slab"/>
              <a:sym typeface="Roboto Slab"/>
            </a:endParaRPr>
          </a:p>
          <a:p>
            <a:pPr marL="457200" lvl="0" indent="-342900" algn="l" rtl="0">
              <a:spcBef>
                <a:spcPts val="0"/>
              </a:spcBef>
              <a:spcAft>
                <a:spcPts val="0"/>
              </a:spcAft>
              <a:buSzPts val="1800"/>
              <a:buFont typeface="Roboto Slab"/>
              <a:buChar char="●"/>
            </a:pPr>
            <a:endParaRPr>
              <a:latin typeface="Roboto Slab"/>
              <a:ea typeface="Roboto Slab"/>
              <a:cs typeface="Roboto Slab"/>
              <a:sym typeface="Roboto Slab"/>
            </a:endParaRPr>
          </a:p>
          <a:p>
            <a:pPr marL="457200" lvl="0" indent="-336550" algn="l" rtl="0">
              <a:spcBef>
                <a:spcPts val="0"/>
              </a:spcBef>
              <a:spcAft>
                <a:spcPts val="0"/>
              </a:spcAft>
              <a:buSzPts val="1700"/>
              <a:buFont typeface="Roboto Slab"/>
              <a:buChar char="●"/>
            </a:pPr>
            <a:r>
              <a:rPr lang="en" sz="1700">
                <a:latin typeface="Roboto Slab"/>
                <a:ea typeface="Roboto Slab"/>
                <a:cs typeface="Roboto Slab"/>
                <a:sym typeface="Roboto Slab"/>
              </a:rPr>
              <a:t>In May, the girls had lots of fun at the Indianapolis children’s museum.</a:t>
            </a:r>
            <a:endParaRPr sz="1700">
              <a:latin typeface="Roboto Slab"/>
              <a:ea typeface="Roboto Slab"/>
              <a:cs typeface="Roboto Slab"/>
              <a:sym typeface="Roboto Slab"/>
            </a:endParaRPr>
          </a:p>
          <a:p>
            <a:pPr marL="457200" lvl="0" indent="-336550" algn="l" rtl="0">
              <a:spcBef>
                <a:spcPts val="0"/>
              </a:spcBef>
              <a:spcAft>
                <a:spcPts val="0"/>
              </a:spcAft>
              <a:buSzPts val="1700"/>
              <a:buFont typeface="Roboto Slab"/>
              <a:buChar char="●"/>
            </a:pPr>
            <a:endParaRPr sz="1700">
              <a:latin typeface="Roboto Slab"/>
              <a:ea typeface="Roboto Slab"/>
              <a:cs typeface="Roboto Slab"/>
              <a:sym typeface="Roboto Slab"/>
            </a:endParaRPr>
          </a:p>
          <a:p>
            <a:pPr marL="457200" lvl="0" indent="-336550" algn="l" rtl="0">
              <a:spcBef>
                <a:spcPts val="0"/>
              </a:spcBef>
              <a:spcAft>
                <a:spcPts val="0"/>
              </a:spcAft>
              <a:buSzPts val="1700"/>
              <a:buFont typeface="Roboto Slab"/>
              <a:buChar char="●"/>
            </a:pPr>
            <a:r>
              <a:rPr lang="en" sz="1700">
                <a:latin typeface="Roboto Slab"/>
                <a:ea typeface="Roboto Slab"/>
                <a:cs typeface="Roboto Slab"/>
                <a:sym typeface="Roboto Slab"/>
              </a:rPr>
              <a:t>In the girls’ art classes, they made bowls for the empty bowl fundraiser.</a:t>
            </a:r>
            <a:endParaRPr sz="1700">
              <a:latin typeface="Roboto Slab"/>
              <a:ea typeface="Roboto Slab"/>
              <a:cs typeface="Roboto Slab"/>
              <a:sym typeface="Roboto Slab"/>
            </a:endParaRPr>
          </a:p>
        </p:txBody>
      </p:sp>
      <p:sp>
        <p:nvSpPr>
          <p:cNvPr id="284" name="Google Shape;284;p42"/>
          <p:cNvSpPr txBox="1"/>
          <p:nvPr/>
        </p:nvSpPr>
        <p:spPr>
          <a:xfrm>
            <a:off x="50" y="1963325"/>
            <a:ext cx="1099200" cy="213300"/>
          </a:xfrm>
          <a:prstGeom prst="rect">
            <a:avLst/>
          </a:prstGeom>
          <a:solidFill>
            <a:schemeClr val="lt1"/>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5" name="Google Shape;285;p42"/>
          <p:cNvSpPr txBox="1"/>
          <p:nvPr/>
        </p:nvSpPr>
        <p:spPr>
          <a:xfrm>
            <a:off x="152450" y="3483725"/>
            <a:ext cx="1099200" cy="213300"/>
          </a:xfrm>
          <a:prstGeom prst="rect">
            <a:avLst/>
          </a:prstGeom>
          <a:solidFill>
            <a:schemeClr val="lt1"/>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6" name="Google Shape;286;p42"/>
          <p:cNvSpPr txBox="1"/>
          <p:nvPr/>
        </p:nvSpPr>
        <p:spPr>
          <a:xfrm>
            <a:off x="304850" y="2898425"/>
            <a:ext cx="1099200" cy="213300"/>
          </a:xfrm>
          <a:prstGeom prst="rect">
            <a:avLst/>
          </a:prstGeom>
          <a:solidFill>
            <a:schemeClr val="lt1"/>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43"/>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Years 2015 - 2016</a:t>
            </a:r>
            <a:endParaRPr/>
          </a:p>
        </p:txBody>
      </p:sp>
      <p:sp>
        <p:nvSpPr>
          <p:cNvPr id="292" name="Google Shape;292;p43"/>
          <p:cNvSpPr txBox="1">
            <a:spLocks noGrp="1"/>
          </p:cNvSpPr>
          <p:nvPr>
            <p:ph type="body" idx="1"/>
          </p:nvPr>
        </p:nvSpPr>
        <p:spPr>
          <a:xfrm>
            <a:off x="387900" y="1279850"/>
            <a:ext cx="8368200" cy="3735000"/>
          </a:xfrm>
          <a:prstGeom prst="rect">
            <a:avLst/>
          </a:prstGeom>
        </p:spPr>
        <p:txBody>
          <a:bodyPr spcFirstLastPara="1" wrap="square" lIns="91425" tIns="91425" rIns="91425" bIns="91425" anchor="t" anchorCtr="0">
            <a:noAutofit/>
          </a:bodyPr>
          <a:lstStyle/>
          <a:p>
            <a:pPr marL="457200" lvl="0" indent="-336550" algn="l" rtl="0">
              <a:lnSpc>
                <a:spcPct val="200000"/>
              </a:lnSpc>
              <a:spcBef>
                <a:spcPts val="0"/>
              </a:spcBef>
              <a:spcAft>
                <a:spcPts val="0"/>
              </a:spcAft>
              <a:buSzPts val="1700"/>
              <a:buFont typeface="Roboto Slab"/>
              <a:buChar char="●"/>
            </a:pPr>
            <a:r>
              <a:rPr lang="en" sz="1700">
                <a:latin typeface="Roboto Slab"/>
                <a:ea typeface="Roboto Slab"/>
                <a:cs typeface="Roboto Slab"/>
                <a:sym typeface="Roboto Slab"/>
              </a:rPr>
              <a:t>The eighth graders  got to go to Springfield to an environmental rally.</a:t>
            </a:r>
            <a:endParaRPr sz="1700">
              <a:latin typeface="Roboto Slab"/>
              <a:ea typeface="Roboto Slab"/>
              <a:cs typeface="Roboto Slab"/>
              <a:sym typeface="Roboto Slab"/>
            </a:endParaRPr>
          </a:p>
          <a:p>
            <a:pPr marL="457200" lvl="0" indent="-336550" algn="l" rtl="0">
              <a:lnSpc>
                <a:spcPct val="200000"/>
              </a:lnSpc>
              <a:spcBef>
                <a:spcPts val="0"/>
              </a:spcBef>
              <a:spcAft>
                <a:spcPts val="0"/>
              </a:spcAft>
              <a:buSzPts val="1700"/>
              <a:buFont typeface="Roboto Slab"/>
              <a:buChar char="●"/>
            </a:pPr>
            <a:r>
              <a:rPr lang="en" sz="1700">
                <a:latin typeface="Roboto Slab"/>
                <a:ea typeface="Roboto Slab"/>
                <a:cs typeface="Roboto Slab"/>
                <a:sym typeface="Roboto Slab"/>
              </a:rPr>
              <a:t>The CMS students went to the Art institute of Chicago. </a:t>
            </a:r>
            <a:endParaRPr sz="1700">
              <a:latin typeface="Roboto Slab"/>
              <a:ea typeface="Roboto Slab"/>
              <a:cs typeface="Roboto Slab"/>
              <a:sym typeface="Roboto Slab"/>
            </a:endParaRPr>
          </a:p>
          <a:p>
            <a:pPr marL="457200" lvl="0" indent="-336550" algn="l" rtl="0">
              <a:lnSpc>
                <a:spcPct val="200000"/>
              </a:lnSpc>
              <a:spcBef>
                <a:spcPts val="0"/>
              </a:spcBef>
              <a:spcAft>
                <a:spcPts val="0"/>
              </a:spcAft>
              <a:buSzPts val="1700"/>
              <a:buFont typeface="Roboto Slab"/>
              <a:buChar char="●"/>
            </a:pPr>
            <a:r>
              <a:rPr lang="en" sz="1700">
                <a:latin typeface="Roboto Slab"/>
                <a:ea typeface="Roboto Slab"/>
                <a:cs typeface="Roboto Slab"/>
                <a:sym typeface="Roboto Slab"/>
              </a:rPr>
              <a:t>CMS worked on the compassion project.</a:t>
            </a:r>
            <a:endParaRPr sz="1700">
              <a:latin typeface="Roboto Slab"/>
              <a:ea typeface="Roboto Slab"/>
              <a:cs typeface="Roboto Slab"/>
              <a:sym typeface="Roboto Slab"/>
            </a:endParaRPr>
          </a:p>
          <a:p>
            <a:pPr marL="457200" lvl="0" indent="-336550" algn="l" rtl="0">
              <a:lnSpc>
                <a:spcPct val="100000"/>
              </a:lnSpc>
              <a:spcBef>
                <a:spcPts val="0"/>
              </a:spcBef>
              <a:spcAft>
                <a:spcPts val="0"/>
              </a:spcAft>
              <a:buSzPts val="1700"/>
              <a:buFont typeface="Roboto Slab"/>
              <a:buChar char="●"/>
            </a:pPr>
            <a:r>
              <a:rPr lang="en" sz="1700">
                <a:latin typeface="Roboto Slab"/>
                <a:ea typeface="Roboto Slab"/>
                <a:cs typeface="Roboto Slab"/>
                <a:sym typeface="Roboto Slab"/>
              </a:rPr>
              <a:t>It was the first year that CMS had to have two sixth</a:t>
            </a:r>
            <a:endParaRPr sz="1700">
              <a:latin typeface="Roboto Slab"/>
              <a:ea typeface="Roboto Slab"/>
              <a:cs typeface="Roboto Slab"/>
              <a:sym typeface="Roboto Slab"/>
            </a:endParaRPr>
          </a:p>
          <a:p>
            <a:pPr marL="0" lvl="0" indent="0" algn="l" rtl="0">
              <a:lnSpc>
                <a:spcPct val="100000"/>
              </a:lnSpc>
              <a:spcBef>
                <a:spcPts val="1600"/>
              </a:spcBef>
              <a:spcAft>
                <a:spcPts val="0"/>
              </a:spcAft>
              <a:buNone/>
            </a:pPr>
            <a:r>
              <a:rPr lang="en" sz="1700">
                <a:latin typeface="Roboto Slab"/>
                <a:ea typeface="Roboto Slab"/>
                <a:cs typeface="Roboto Slab"/>
                <a:sym typeface="Roboto Slab"/>
              </a:rPr>
              <a:t> grade classes instead of just one.</a:t>
            </a:r>
            <a:endParaRPr sz="1700">
              <a:latin typeface="Roboto Slab"/>
              <a:ea typeface="Roboto Slab"/>
              <a:cs typeface="Roboto Slab"/>
              <a:sym typeface="Roboto Slab"/>
            </a:endParaRPr>
          </a:p>
          <a:p>
            <a:pPr marL="0" lvl="0" indent="0" algn="l" rtl="0">
              <a:lnSpc>
                <a:spcPct val="200000"/>
              </a:lnSpc>
              <a:spcBef>
                <a:spcPts val="1600"/>
              </a:spcBef>
              <a:spcAft>
                <a:spcPts val="0"/>
              </a:spcAft>
              <a:buNone/>
            </a:pPr>
            <a:r>
              <a:rPr lang="en" sz="1700">
                <a:latin typeface="Roboto Slab"/>
                <a:ea typeface="Roboto Slab"/>
                <a:cs typeface="Roboto Slab"/>
                <a:sym typeface="Roboto Slab"/>
              </a:rPr>
              <a:t> </a:t>
            </a:r>
            <a:endParaRPr sz="1700">
              <a:latin typeface="Roboto Slab"/>
              <a:ea typeface="Roboto Slab"/>
              <a:cs typeface="Roboto Slab"/>
              <a:sym typeface="Roboto Slab"/>
            </a:endParaRPr>
          </a:p>
          <a:p>
            <a:pPr marL="0" lvl="0" indent="0" algn="l" rtl="0">
              <a:lnSpc>
                <a:spcPct val="100000"/>
              </a:lnSpc>
              <a:spcBef>
                <a:spcPts val="1600"/>
              </a:spcBef>
              <a:spcAft>
                <a:spcPts val="0"/>
              </a:spcAft>
              <a:buNone/>
            </a:pPr>
            <a:endParaRPr/>
          </a:p>
          <a:p>
            <a:pPr marL="0" lvl="0" indent="0" algn="l" rtl="0">
              <a:lnSpc>
                <a:spcPct val="100000"/>
              </a:lnSpc>
              <a:spcBef>
                <a:spcPts val="1600"/>
              </a:spcBef>
              <a:spcAft>
                <a:spcPts val="1600"/>
              </a:spcAft>
              <a:buNone/>
            </a:pPr>
            <a:endParaRPr/>
          </a:p>
        </p:txBody>
      </p:sp>
      <p:pic>
        <p:nvPicPr>
          <p:cNvPr id="293" name="Google Shape;293;p43"/>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6504202" y="2116459"/>
            <a:ext cx="2139551" cy="2799976"/>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44"/>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Years 2016 - 2017</a:t>
            </a:r>
            <a:endParaRPr/>
          </a:p>
        </p:txBody>
      </p:sp>
      <p:sp>
        <p:nvSpPr>
          <p:cNvPr id="299" name="Google Shape;299;p44"/>
          <p:cNvSpPr txBox="1">
            <a:spLocks noGrp="1"/>
          </p:cNvSpPr>
          <p:nvPr>
            <p:ph type="body" idx="1"/>
          </p:nvPr>
        </p:nvSpPr>
        <p:spPr>
          <a:xfrm>
            <a:off x="387900" y="1411036"/>
            <a:ext cx="8368200" cy="30789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Font typeface="Roboto Slab"/>
              <a:buChar char="●"/>
            </a:pPr>
            <a:r>
              <a:rPr lang="en" dirty="0">
                <a:latin typeface="Roboto Slab"/>
                <a:ea typeface="Roboto Slab"/>
                <a:cs typeface="Roboto Slab"/>
                <a:sym typeface="Roboto Slab"/>
              </a:rPr>
              <a:t>CMS teamed up with Prof. Trish Gregg to learn about volcanoes at the bottom of the ocean. She took some of CMS’s experiments to the bottom of the sea, and CMS went to Shedd Aquarium to learn more about the fish she would see on her trip.</a:t>
            </a:r>
            <a:endParaRPr dirty="0">
              <a:latin typeface="Roboto Slab"/>
              <a:ea typeface="Roboto Slab"/>
              <a:cs typeface="Roboto Slab"/>
              <a:sym typeface="Roboto Slab"/>
            </a:endParaRPr>
          </a:p>
          <a:p>
            <a:pPr marL="457200" lvl="0" indent="-342900" algn="l" rtl="0">
              <a:spcBef>
                <a:spcPts val="0"/>
              </a:spcBef>
              <a:spcAft>
                <a:spcPts val="0"/>
              </a:spcAft>
              <a:buSzPts val="1800"/>
              <a:buFont typeface="Roboto Slab"/>
              <a:buChar char="●"/>
            </a:pPr>
            <a:endParaRPr dirty="0">
              <a:latin typeface="Roboto Slab"/>
              <a:ea typeface="Roboto Slab"/>
              <a:cs typeface="Roboto Slab"/>
              <a:sym typeface="Roboto Slab"/>
            </a:endParaRPr>
          </a:p>
          <a:p>
            <a:pPr marL="457200" lvl="0" indent="-342900" algn="l" rtl="0">
              <a:spcBef>
                <a:spcPts val="0"/>
              </a:spcBef>
              <a:spcAft>
                <a:spcPts val="0"/>
              </a:spcAft>
              <a:buSzPts val="1800"/>
              <a:buFont typeface="Roboto Slab"/>
              <a:buChar char="●"/>
            </a:pPr>
            <a:r>
              <a:rPr lang="en" dirty="0">
                <a:latin typeface="Roboto Slab"/>
                <a:ea typeface="Roboto Slab"/>
                <a:cs typeface="Roboto Slab"/>
                <a:sym typeface="Roboto Slab"/>
              </a:rPr>
              <a:t>CMS found a new location! It moved to 108 S Webber St, Urbana IL.</a:t>
            </a:r>
            <a:endParaRPr dirty="0">
              <a:latin typeface="Roboto Slab"/>
              <a:ea typeface="Roboto Slab"/>
              <a:cs typeface="Roboto Slab"/>
              <a:sym typeface="Roboto Slab"/>
            </a:endParaRPr>
          </a:p>
          <a:p>
            <a:pPr marL="457200" lvl="0" indent="-342900" algn="l" rtl="0">
              <a:spcBef>
                <a:spcPts val="0"/>
              </a:spcBef>
              <a:spcAft>
                <a:spcPts val="0"/>
              </a:spcAft>
              <a:buSzPts val="1800"/>
              <a:buFont typeface="Roboto Slab"/>
              <a:buChar char="●"/>
            </a:pPr>
            <a:endParaRPr dirty="0">
              <a:latin typeface="Roboto Slab"/>
              <a:ea typeface="Roboto Slab"/>
              <a:cs typeface="Roboto Slab"/>
              <a:sym typeface="Roboto Slab"/>
            </a:endParaRPr>
          </a:p>
          <a:p>
            <a:pPr marL="457200" lvl="0" indent="-342900" algn="l" rtl="0">
              <a:spcBef>
                <a:spcPts val="0"/>
              </a:spcBef>
              <a:spcAft>
                <a:spcPts val="0"/>
              </a:spcAft>
              <a:buSzPts val="1800"/>
              <a:buFont typeface="Roboto Slab"/>
              <a:buChar char="●"/>
            </a:pPr>
            <a:r>
              <a:rPr lang="en" dirty="0">
                <a:latin typeface="Roboto Slab"/>
                <a:ea typeface="Roboto Slab"/>
                <a:cs typeface="Roboto Slab"/>
                <a:sym typeface="Roboto Slab"/>
              </a:rPr>
              <a:t>Forum Week was about creating an app to help people. Students created a poster which showcased their app’s abilities. </a:t>
            </a:r>
            <a:endParaRPr dirty="0">
              <a:latin typeface="Roboto Slab"/>
              <a:ea typeface="Roboto Slab"/>
              <a:cs typeface="Roboto Slab"/>
              <a:sym typeface="Roboto Slab"/>
            </a:endParaRPr>
          </a:p>
        </p:txBody>
      </p:sp>
      <p:sp>
        <p:nvSpPr>
          <p:cNvPr id="300" name="Google Shape;300;p44"/>
          <p:cNvSpPr txBox="1"/>
          <p:nvPr/>
        </p:nvSpPr>
        <p:spPr>
          <a:xfrm>
            <a:off x="464850" y="2772725"/>
            <a:ext cx="372000" cy="355500"/>
          </a:xfrm>
          <a:prstGeom prst="rect">
            <a:avLst/>
          </a:prstGeom>
          <a:solidFill>
            <a:schemeClr val="lt1"/>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1" name="Google Shape;301;p44"/>
          <p:cNvSpPr txBox="1"/>
          <p:nvPr/>
        </p:nvSpPr>
        <p:spPr>
          <a:xfrm rot="10800000" flipH="1">
            <a:off x="196875" y="3359850"/>
            <a:ext cx="732900" cy="355500"/>
          </a:xfrm>
          <a:prstGeom prst="rect">
            <a:avLst/>
          </a:prstGeom>
          <a:solidFill>
            <a:schemeClr val="lt1"/>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6"/>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1995 - 1996</a:t>
            </a:r>
            <a:endParaRPr/>
          </a:p>
        </p:txBody>
      </p:sp>
      <p:sp>
        <p:nvSpPr>
          <p:cNvPr id="83" name="Google Shape;83;p16"/>
          <p:cNvSpPr txBox="1">
            <a:spLocks noGrp="1"/>
          </p:cNvSpPr>
          <p:nvPr>
            <p:ph type="body" idx="1"/>
          </p:nvPr>
        </p:nvSpPr>
        <p:spPr>
          <a:xfrm>
            <a:off x="387900" y="1489825"/>
            <a:ext cx="6803700" cy="307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700" dirty="0">
                <a:latin typeface="Roboto Slab"/>
                <a:ea typeface="Roboto Slab"/>
                <a:cs typeface="Roboto Slab"/>
                <a:sym typeface="Roboto Slab"/>
              </a:rPr>
              <a:t>10 new students.</a:t>
            </a:r>
            <a:endParaRPr sz="1700" dirty="0">
              <a:latin typeface="Roboto Slab"/>
              <a:ea typeface="Roboto Slab"/>
              <a:cs typeface="Roboto Slab"/>
              <a:sym typeface="Roboto Slab"/>
            </a:endParaRPr>
          </a:p>
          <a:p>
            <a:pPr marL="0" lvl="0" indent="0" algn="l" rtl="0">
              <a:spcBef>
                <a:spcPts val="1600"/>
              </a:spcBef>
              <a:spcAft>
                <a:spcPts val="0"/>
              </a:spcAft>
              <a:buNone/>
            </a:pPr>
            <a:r>
              <a:rPr lang="en" sz="1700" dirty="0">
                <a:latin typeface="Roboto Slab"/>
                <a:ea typeface="Roboto Slab"/>
                <a:cs typeface="Roboto Slab"/>
                <a:sym typeface="Roboto Slab"/>
              </a:rPr>
              <a:t>Uni teachers taught PE at Kenny Gym.</a:t>
            </a:r>
            <a:endParaRPr sz="1700" dirty="0">
              <a:latin typeface="Roboto Slab"/>
              <a:ea typeface="Roboto Slab"/>
              <a:cs typeface="Roboto Slab"/>
              <a:sym typeface="Roboto Slab"/>
            </a:endParaRPr>
          </a:p>
          <a:p>
            <a:pPr marL="0" lvl="0" indent="0" algn="l" rtl="0">
              <a:spcBef>
                <a:spcPts val="1600"/>
              </a:spcBef>
              <a:spcAft>
                <a:spcPts val="0"/>
              </a:spcAft>
              <a:buNone/>
            </a:pPr>
            <a:r>
              <a:rPr lang="en" sz="1700" dirty="0">
                <a:latin typeface="Roboto Slab"/>
                <a:ea typeface="Roboto Slab"/>
                <a:cs typeface="Roboto Slab"/>
                <a:sym typeface="Roboto Slab"/>
              </a:rPr>
              <a:t>Physics classes were taught at Loomis Lab, Beckman, and NCSA.</a:t>
            </a:r>
            <a:endParaRPr sz="1700" dirty="0">
              <a:latin typeface="Roboto Slab"/>
              <a:ea typeface="Roboto Slab"/>
              <a:cs typeface="Roboto Slab"/>
              <a:sym typeface="Roboto Slab"/>
            </a:endParaRPr>
          </a:p>
          <a:p>
            <a:pPr marL="0" lvl="0" indent="0" algn="l" rtl="0">
              <a:spcBef>
                <a:spcPts val="1600"/>
              </a:spcBef>
              <a:spcAft>
                <a:spcPts val="0"/>
              </a:spcAft>
              <a:buNone/>
            </a:pPr>
            <a:r>
              <a:rPr lang="en" sz="1700" dirty="0">
                <a:latin typeface="Roboto Slab"/>
                <a:ea typeface="Roboto Slab"/>
                <a:cs typeface="Roboto Slab"/>
                <a:sym typeface="Roboto Slab"/>
              </a:rPr>
              <a:t>A student council was formed. They collected dues of $1 at meetings and donated to the American Cancer society.</a:t>
            </a:r>
            <a:endParaRPr sz="1700" dirty="0">
              <a:latin typeface="Roboto Slab"/>
              <a:ea typeface="Roboto Slab"/>
              <a:cs typeface="Roboto Slab"/>
              <a:sym typeface="Roboto Slab"/>
            </a:endParaRPr>
          </a:p>
          <a:p>
            <a:pPr marL="0" lvl="0" indent="0" algn="l" rtl="0">
              <a:spcBef>
                <a:spcPts val="1600"/>
              </a:spcBef>
              <a:spcAft>
                <a:spcPts val="0"/>
              </a:spcAft>
              <a:buNone/>
            </a:pPr>
            <a:r>
              <a:rPr lang="en" sz="1700" dirty="0">
                <a:latin typeface="Roboto Slab"/>
                <a:ea typeface="Roboto Slab"/>
                <a:cs typeface="Roboto Slab"/>
                <a:sym typeface="Roboto Slab"/>
              </a:rPr>
              <a:t>The students planned overnights and performed for the preschool classes at Wesley United Methodist Church.</a:t>
            </a:r>
            <a:endParaRPr sz="1700" dirty="0">
              <a:latin typeface="Roboto Slab"/>
              <a:ea typeface="Roboto Slab"/>
              <a:cs typeface="Roboto Slab"/>
              <a:sym typeface="Roboto Slab"/>
            </a:endParaRPr>
          </a:p>
          <a:p>
            <a:pPr marL="0" lvl="0" indent="0" algn="l" rtl="0">
              <a:spcBef>
                <a:spcPts val="1600"/>
              </a:spcBef>
              <a:spcAft>
                <a:spcPts val="1600"/>
              </a:spcAft>
              <a:buNone/>
            </a:pPr>
            <a:endParaRPr sz="1700" dirty="0">
              <a:latin typeface="Roboto Slab"/>
              <a:ea typeface="Roboto Slab"/>
              <a:cs typeface="Roboto Slab"/>
              <a:sym typeface="Roboto Slab"/>
            </a:endParaRPr>
          </a:p>
        </p:txBody>
      </p:sp>
      <p:pic>
        <p:nvPicPr>
          <p:cNvPr id="84" name="Google Shape;84;p16"/>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481018" y="3543840"/>
            <a:ext cx="2405952" cy="1328725"/>
          </a:xfrm>
          <a:prstGeom prst="rect">
            <a:avLst/>
          </a:prstGeom>
          <a:noFill/>
          <a:ln>
            <a:noFill/>
          </a:ln>
        </p:spPr>
      </p:pic>
      <p:pic>
        <p:nvPicPr>
          <p:cNvPr id="85" name="Google Shape;85;p16"/>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5939625" y="231679"/>
            <a:ext cx="2816473" cy="222112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45"/>
          <p:cNvSpPr txBox="1">
            <a:spLocks noGrp="1"/>
          </p:cNvSpPr>
          <p:nvPr>
            <p:ph type="title"/>
          </p:nvPr>
        </p:nvSpPr>
        <p:spPr>
          <a:xfrm>
            <a:off x="218375" y="448452"/>
            <a:ext cx="8368200" cy="384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2017-2018 </a:t>
            </a:r>
            <a:endParaRPr/>
          </a:p>
        </p:txBody>
      </p:sp>
      <p:sp>
        <p:nvSpPr>
          <p:cNvPr id="307" name="Google Shape;307;p45"/>
          <p:cNvSpPr txBox="1">
            <a:spLocks noGrp="1"/>
          </p:cNvSpPr>
          <p:nvPr>
            <p:ph type="body" idx="1"/>
          </p:nvPr>
        </p:nvSpPr>
        <p:spPr>
          <a:xfrm>
            <a:off x="33900" y="1183250"/>
            <a:ext cx="4626600" cy="3569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Font typeface="Roboto Slab"/>
              <a:buChar char="●"/>
            </a:pPr>
            <a:r>
              <a:rPr lang="en">
                <a:latin typeface="Roboto Slab"/>
                <a:ea typeface="Roboto Slab"/>
                <a:cs typeface="Roboto Slab"/>
                <a:sym typeface="Roboto Slab"/>
              </a:rPr>
              <a:t>CMS’s theme for the year was “You Are Beautiful.” Advised by Ms. Traci, the whole school got into groups and each group designed and painted a giant wooden letter out of the words “You Are Beautiful” and hung them outside on the fence. </a:t>
            </a:r>
            <a:endParaRPr>
              <a:latin typeface="Roboto Slab"/>
              <a:ea typeface="Roboto Slab"/>
              <a:cs typeface="Roboto Slab"/>
              <a:sym typeface="Roboto Slab"/>
            </a:endParaRPr>
          </a:p>
          <a:p>
            <a:pPr marL="457200" lvl="0" indent="-342900" algn="l" rtl="0">
              <a:spcBef>
                <a:spcPts val="0"/>
              </a:spcBef>
              <a:spcAft>
                <a:spcPts val="0"/>
              </a:spcAft>
              <a:buSzPts val="1800"/>
              <a:buFont typeface="Roboto Slab"/>
              <a:buChar char="●"/>
            </a:pPr>
            <a:endParaRPr>
              <a:latin typeface="Roboto Slab"/>
              <a:ea typeface="Roboto Slab"/>
              <a:cs typeface="Roboto Slab"/>
              <a:sym typeface="Roboto Slab"/>
            </a:endParaRPr>
          </a:p>
          <a:p>
            <a:pPr marL="457200" lvl="0" indent="-342900" algn="l" rtl="0">
              <a:spcBef>
                <a:spcPts val="0"/>
              </a:spcBef>
              <a:spcAft>
                <a:spcPts val="0"/>
              </a:spcAft>
              <a:buSzPts val="1800"/>
              <a:buFont typeface="Roboto Slab"/>
              <a:buChar char="●"/>
            </a:pPr>
            <a:r>
              <a:rPr lang="en">
                <a:latin typeface="Roboto Slab"/>
                <a:ea typeface="Roboto Slab"/>
                <a:cs typeface="Roboto Slab"/>
                <a:sym typeface="Roboto Slab"/>
              </a:rPr>
              <a:t>The “Y” from the “You Are Beautiful”  sign went missing, so some students made a new “y.” </a:t>
            </a:r>
            <a:endParaRPr>
              <a:latin typeface="Roboto Slab"/>
              <a:ea typeface="Roboto Slab"/>
              <a:cs typeface="Roboto Slab"/>
              <a:sym typeface="Roboto Slab"/>
            </a:endParaRPr>
          </a:p>
          <a:p>
            <a:pPr marL="0" lvl="0" indent="0" algn="l" rtl="0">
              <a:spcBef>
                <a:spcPts val="1600"/>
              </a:spcBef>
              <a:spcAft>
                <a:spcPts val="0"/>
              </a:spcAft>
              <a:buNone/>
            </a:pPr>
            <a:endParaRPr/>
          </a:p>
          <a:p>
            <a:pPr marL="0" lvl="0" indent="0" algn="l" rtl="0">
              <a:spcBef>
                <a:spcPts val="1600"/>
              </a:spcBef>
              <a:spcAft>
                <a:spcPts val="1600"/>
              </a:spcAft>
              <a:buNone/>
            </a:pPr>
            <a:endParaRPr i="1"/>
          </a:p>
        </p:txBody>
      </p:sp>
      <p:pic>
        <p:nvPicPr>
          <p:cNvPr id="308" name="Google Shape;308;p45"/>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4954625" y="245975"/>
            <a:ext cx="3817672" cy="2133001"/>
          </a:xfrm>
          <a:prstGeom prst="rect">
            <a:avLst/>
          </a:prstGeom>
          <a:noFill/>
          <a:ln>
            <a:noFill/>
          </a:ln>
        </p:spPr>
      </p:pic>
      <p:sp>
        <p:nvSpPr>
          <p:cNvPr id="309" name="Google Shape;309;p45"/>
          <p:cNvSpPr txBox="1"/>
          <p:nvPr/>
        </p:nvSpPr>
        <p:spPr>
          <a:xfrm>
            <a:off x="205250" y="3875725"/>
            <a:ext cx="229500" cy="168900"/>
          </a:xfrm>
          <a:prstGeom prst="rect">
            <a:avLst/>
          </a:prstGeom>
          <a:solidFill>
            <a:schemeClr val="lt1"/>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310" name="Google Shape;310;p45"/>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5554025" y="2571750"/>
            <a:ext cx="3032550" cy="2390649"/>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46"/>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2017-2018</a:t>
            </a:r>
            <a:endParaRPr/>
          </a:p>
        </p:txBody>
      </p:sp>
      <p:sp>
        <p:nvSpPr>
          <p:cNvPr id="316" name="Google Shape;316;p46"/>
          <p:cNvSpPr txBox="1">
            <a:spLocks noGrp="1"/>
          </p:cNvSpPr>
          <p:nvPr>
            <p:ph type="body" idx="1"/>
          </p:nvPr>
        </p:nvSpPr>
        <p:spPr>
          <a:xfrm>
            <a:off x="164350" y="1871450"/>
            <a:ext cx="3856200" cy="32721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Font typeface="Roboto Slab"/>
              <a:buChar char="●"/>
            </a:pPr>
            <a:r>
              <a:rPr lang="en">
                <a:latin typeface="Roboto Slab"/>
                <a:ea typeface="Roboto Slab"/>
                <a:cs typeface="Roboto Slab"/>
                <a:sym typeface="Roboto Slab"/>
              </a:rPr>
              <a:t>Both the sixth graders and eighth graders formed a school walk-out to honor the students that had been killed in the school mass shooting in Florida.  </a:t>
            </a:r>
            <a:endParaRPr>
              <a:latin typeface="Roboto Slab"/>
              <a:ea typeface="Roboto Slab"/>
              <a:cs typeface="Roboto Slab"/>
              <a:sym typeface="Roboto Slab"/>
            </a:endParaRPr>
          </a:p>
          <a:p>
            <a:pPr marL="0" lvl="0" indent="0" algn="l" rtl="0">
              <a:spcBef>
                <a:spcPts val="1600"/>
              </a:spcBef>
              <a:spcAft>
                <a:spcPts val="0"/>
              </a:spcAft>
              <a:buNone/>
            </a:pPr>
            <a:endParaRPr>
              <a:latin typeface="Roboto Slab"/>
              <a:ea typeface="Roboto Slab"/>
              <a:cs typeface="Roboto Slab"/>
              <a:sym typeface="Roboto Slab"/>
            </a:endParaRPr>
          </a:p>
          <a:p>
            <a:pPr marL="0" lvl="0" indent="0" algn="l" rtl="0">
              <a:spcBef>
                <a:spcPts val="1600"/>
              </a:spcBef>
              <a:spcAft>
                <a:spcPts val="0"/>
              </a:spcAft>
              <a:buNone/>
            </a:pPr>
            <a:endParaRPr>
              <a:latin typeface="Roboto Slab"/>
              <a:ea typeface="Roboto Slab"/>
              <a:cs typeface="Roboto Slab"/>
              <a:sym typeface="Roboto Slab"/>
            </a:endParaRPr>
          </a:p>
          <a:p>
            <a:pPr marL="0" lvl="0" indent="0" algn="l" rtl="0">
              <a:spcBef>
                <a:spcPts val="1600"/>
              </a:spcBef>
              <a:spcAft>
                <a:spcPts val="0"/>
              </a:spcAft>
              <a:buNone/>
            </a:pPr>
            <a:endParaRPr>
              <a:latin typeface="Roboto Slab"/>
              <a:ea typeface="Roboto Slab"/>
              <a:cs typeface="Roboto Slab"/>
              <a:sym typeface="Roboto Slab"/>
            </a:endParaRPr>
          </a:p>
          <a:p>
            <a:pPr marL="0" lvl="0" indent="0" algn="l" rtl="0">
              <a:spcBef>
                <a:spcPts val="1600"/>
              </a:spcBef>
              <a:spcAft>
                <a:spcPts val="1600"/>
              </a:spcAft>
              <a:buNone/>
            </a:pPr>
            <a:endParaRPr>
              <a:latin typeface="Roboto Slab"/>
              <a:ea typeface="Roboto Slab"/>
              <a:cs typeface="Roboto Slab"/>
              <a:sym typeface="Roboto Slab"/>
            </a:endParaRPr>
          </a:p>
        </p:txBody>
      </p:sp>
      <p:pic>
        <p:nvPicPr>
          <p:cNvPr id="317" name="Google Shape;317;p46"/>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4631800" y="188000"/>
            <a:ext cx="3856174" cy="2130202"/>
          </a:xfrm>
          <a:prstGeom prst="rect">
            <a:avLst/>
          </a:prstGeom>
          <a:noFill/>
          <a:ln>
            <a:noFill/>
          </a:ln>
        </p:spPr>
      </p:pic>
      <p:pic>
        <p:nvPicPr>
          <p:cNvPr id="318" name="Google Shape;318;p46"/>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6495775" y="2488350"/>
            <a:ext cx="1863976" cy="2529900"/>
          </a:xfrm>
          <a:prstGeom prst="rect">
            <a:avLst/>
          </a:prstGeom>
          <a:noFill/>
          <a:ln>
            <a:noFill/>
          </a:ln>
        </p:spPr>
      </p:pic>
      <p:pic>
        <p:nvPicPr>
          <p:cNvPr id="319" name="Google Shape;319;p46"/>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4631800" y="2488350"/>
            <a:ext cx="1863976" cy="25299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47"/>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2017-2018</a:t>
            </a:r>
            <a:endParaRPr/>
          </a:p>
        </p:txBody>
      </p:sp>
      <p:sp>
        <p:nvSpPr>
          <p:cNvPr id="325" name="Google Shape;325;p47"/>
          <p:cNvSpPr txBox="1">
            <a:spLocks noGrp="1"/>
          </p:cNvSpPr>
          <p:nvPr>
            <p:ph type="body" idx="1"/>
          </p:nvPr>
        </p:nvSpPr>
        <p:spPr>
          <a:xfrm>
            <a:off x="387900" y="1489825"/>
            <a:ext cx="3113400" cy="30789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Font typeface="Roboto Slab"/>
              <a:buChar char="●"/>
            </a:pPr>
            <a:r>
              <a:rPr lang="en">
                <a:latin typeface="Roboto Slab"/>
                <a:ea typeface="Roboto Slab"/>
                <a:cs typeface="Roboto Slab"/>
                <a:sym typeface="Roboto Slab"/>
              </a:rPr>
              <a:t>The CMS school got to FaceTime with former governor of Arizona, Janet Napolitano!</a:t>
            </a:r>
            <a:endParaRPr>
              <a:latin typeface="Roboto Slab"/>
              <a:ea typeface="Roboto Slab"/>
              <a:cs typeface="Roboto Slab"/>
              <a:sym typeface="Roboto Slab"/>
            </a:endParaRPr>
          </a:p>
          <a:p>
            <a:pPr marL="0" lvl="0" indent="0" algn="l" rtl="0">
              <a:spcBef>
                <a:spcPts val="1600"/>
              </a:spcBef>
              <a:spcAft>
                <a:spcPts val="1600"/>
              </a:spcAft>
              <a:buNone/>
            </a:pPr>
            <a:endParaRPr/>
          </a:p>
        </p:txBody>
      </p:sp>
      <p:pic>
        <p:nvPicPr>
          <p:cNvPr id="326" name="Google Shape;326;p47" descr="Image result for Janet Napolitano"/>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4572000" y="458025"/>
            <a:ext cx="4054574" cy="4077225"/>
          </a:xfrm>
          <a:prstGeom prst="rect">
            <a:avLst/>
          </a:prstGeom>
          <a:noFill/>
          <a:ln>
            <a:noFill/>
          </a:ln>
        </p:spPr>
      </p:pic>
      <p:pic>
        <p:nvPicPr>
          <p:cNvPr id="327" name="Google Shape;327;p47" descr="Image result for Janet Napolitano"/>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387900" y="3050150"/>
            <a:ext cx="3530149" cy="1913866"/>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48"/>
          <p:cNvSpPr txBox="1"/>
          <p:nvPr/>
        </p:nvSpPr>
        <p:spPr>
          <a:xfrm>
            <a:off x="384525" y="4331375"/>
            <a:ext cx="3203100" cy="656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3000">
                <a:solidFill>
                  <a:schemeClr val="dk1"/>
                </a:solidFill>
                <a:latin typeface="Roboto Slab"/>
                <a:ea typeface="Roboto Slab"/>
                <a:cs typeface="Roboto Slab"/>
                <a:sym typeface="Roboto Slab"/>
              </a:rPr>
              <a:t>Dr. Hübler</a:t>
            </a:r>
            <a:endParaRPr sz="3000">
              <a:latin typeface="Roboto Slab"/>
              <a:ea typeface="Roboto Slab"/>
              <a:cs typeface="Roboto Slab"/>
              <a:sym typeface="Roboto Slab"/>
            </a:endParaRPr>
          </a:p>
        </p:txBody>
      </p:sp>
      <p:pic>
        <p:nvPicPr>
          <p:cNvPr id="333" name="Google Shape;333;p48"/>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384525" y="617975"/>
            <a:ext cx="2936802" cy="3607452"/>
          </a:xfrm>
          <a:prstGeom prst="rect">
            <a:avLst/>
          </a:prstGeom>
          <a:noFill/>
          <a:ln>
            <a:noFill/>
          </a:ln>
        </p:spPr>
      </p:pic>
      <p:sp>
        <p:nvSpPr>
          <p:cNvPr id="334" name="Google Shape;334;p48"/>
          <p:cNvSpPr txBox="1"/>
          <p:nvPr/>
        </p:nvSpPr>
        <p:spPr>
          <a:xfrm>
            <a:off x="4522775" y="617975"/>
            <a:ext cx="4096200" cy="42438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1600"/>
              </a:spcAft>
              <a:buNone/>
            </a:pPr>
            <a:r>
              <a:rPr lang="en" sz="2000">
                <a:solidFill>
                  <a:schemeClr val="dk1"/>
                </a:solidFill>
                <a:latin typeface="Roboto Slab"/>
                <a:ea typeface="Roboto Slab"/>
                <a:cs typeface="Roboto Slab"/>
                <a:sym typeface="Roboto Slab"/>
              </a:rPr>
              <a:t>The eighth grade math teacher, Dr. Hübler, passed away. He was only 62 years old. He had been teaching at CMS for 24 years.      </a:t>
            </a:r>
            <a:endParaRPr sz="200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49"/>
          <p:cNvSpPr txBox="1">
            <a:spLocks noGrp="1"/>
          </p:cNvSpPr>
          <p:nvPr>
            <p:ph type="title"/>
          </p:nvPr>
        </p:nvSpPr>
        <p:spPr>
          <a:xfrm>
            <a:off x="387904" y="102546"/>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Years 2017 - 2018                                                             </a:t>
            </a:r>
            <a:endParaRPr/>
          </a:p>
        </p:txBody>
      </p:sp>
      <p:sp>
        <p:nvSpPr>
          <p:cNvPr id="340" name="Google Shape;340;p49"/>
          <p:cNvSpPr txBox="1">
            <a:spLocks noGrp="1"/>
          </p:cNvSpPr>
          <p:nvPr>
            <p:ph type="body" idx="1"/>
          </p:nvPr>
        </p:nvSpPr>
        <p:spPr>
          <a:xfrm>
            <a:off x="-142175" y="1230500"/>
            <a:ext cx="4271100" cy="3912600"/>
          </a:xfrm>
          <a:prstGeom prst="rect">
            <a:avLst/>
          </a:prstGeom>
        </p:spPr>
        <p:txBody>
          <a:bodyPr spcFirstLastPara="1" wrap="square" lIns="91425" tIns="91425" rIns="91425" bIns="91425" anchor="t" anchorCtr="0">
            <a:noAutofit/>
          </a:bodyPr>
          <a:lstStyle/>
          <a:p>
            <a:pPr marL="457200" lvl="0" indent="-342900" algn="l" rtl="0">
              <a:lnSpc>
                <a:spcPct val="100000"/>
              </a:lnSpc>
              <a:spcBef>
                <a:spcPts val="0"/>
              </a:spcBef>
              <a:spcAft>
                <a:spcPts val="0"/>
              </a:spcAft>
              <a:buSzPts val="1800"/>
              <a:buFont typeface="Roboto Slab"/>
              <a:buChar char="●"/>
            </a:pPr>
            <a:r>
              <a:rPr lang="en">
                <a:latin typeface="Roboto Slab"/>
                <a:ea typeface="Roboto Slab"/>
                <a:cs typeface="Roboto Slab"/>
                <a:sym typeface="Roboto Slab"/>
              </a:rPr>
              <a:t>In the sixth grade art class, a student’s mom came in to help the students make clay pottery lanterns with the glaze and everything!</a:t>
            </a:r>
            <a:endParaRPr>
              <a:latin typeface="Roboto Slab"/>
              <a:ea typeface="Roboto Slab"/>
              <a:cs typeface="Roboto Slab"/>
              <a:sym typeface="Roboto Slab"/>
            </a:endParaRPr>
          </a:p>
          <a:p>
            <a:pPr marL="457200" lvl="0" indent="-342900" algn="l" rtl="0">
              <a:lnSpc>
                <a:spcPct val="100000"/>
              </a:lnSpc>
              <a:spcBef>
                <a:spcPts val="0"/>
              </a:spcBef>
              <a:spcAft>
                <a:spcPts val="0"/>
              </a:spcAft>
              <a:buSzPts val="1800"/>
              <a:buFont typeface="Roboto Slab"/>
              <a:buChar char="●"/>
            </a:pPr>
            <a:endParaRPr>
              <a:latin typeface="Roboto Slab"/>
              <a:ea typeface="Roboto Slab"/>
              <a:cs typeface="Roboto Slab"/>
              <a:sym typeface="Roboto Slab"/>
            </a:endParaRPr>
          </a:p>
          <a:p>
            <a:pPr marL="457200" lvl="0" indent="-342900" algn="l" rtl="0">
              <a:lnSpc>
                <a:spcPct val="100000"/>
              </a:lnSpc>
              <a:spcBef>
                <a:spcPts val="0"/>
              </a:spcBef>
              <a:spcAft>
                <a:spcPts val="0"/>
              </a:spcAft>
              <a:buSzPts val="1800"/>
              <a:buFont typeface="Roboto Slab"/>
              <a:buChar char="●"/>
            </a:pPr>
            <a:r>
              <a:rPr lang="en">
                <a:latin typeface="Roboto Slab"/>
                <a:ea typeface="Roboto Slab"/>
                <a:cs typeface="Roboto Slab"/>
                <a:sym typeface="Roboto Slab"/>
              </a:rPr>
              <a:t>The Robotics Team, The Marine Machine, directed by P.J. Patterson (Jocelyn’s dad), won a judge’s award in the year’s theme of hydrodynamics. Coming in second, they moved on to state. </a:t>
            </a:r>
            <a:endParaRPr>
              <a:latin typeface="Roboto Slab"/>
              <a:ea typeface="Roboto Slab"/>
              <a:cs typeface="Roboto Slab"/>
              <a:sym typeface="Roboto Slab"/>
            </a:endParaRPr>
          </a:p>
          <a:p>
            <a:pPr marL="0" lvl="0" indent="0" algn="l" rtl="0">
              <a:lnSpc>
                <a:spcPct val="115000"/>
              </a:lnSpc>
              <a:spcBef>
                <a:spcPts val="1600"/>
              </a:spcBef>
              <a:spcAft>
                <a:spcPts val="0"/>
              </a:spcAft>
              <a:buNone/>
            </a:pPr>
            <a:endParaRPr>
              <a:latin typeface="Roboto Slab"/>
              <a:ea typeface="Roboto Slab"/>
              <a:cs typeface="Roboto Slab"/>
              <a:sym typeface="Roboto Slab"/>
            </a:endParaRPr>
          </a:p>
          <a:p>
            <a:pPr marL="0" lvl="0" indent="0" algn="l" rtl="0">
              <a:spcBef>
                <a:spcPts val="1600"/>
              </a:spcBef>
              <a:spcAft>
                <a:spcPts val="1600"/>
              </a:spcAft>
              <a:buNone/>
            </a:pPr>
            <a:endParaRPr b="1">
              <a:latin typeface="Roboto Slab"/>
              <a:ea typeface="Roboto Slab"/>
              <a:cs typeface="Roboto Slab"/>
              <a:sym typeface="Roboto Slab"/>
            </a:endParaRPr>
          </a:p>
        </p:txBody>
      </p:sp>
      <p:pic>
        <p:nvPicPr>
          <p:cNvPr id="341" name="Google Shape;341;p49"/>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5403694" y="1230501"/>
            <a:ext cx="3264524" cy="3106351"/>
          </a:xfrm>
          <a:prstGeom prst="rect">
            <a:avLst/>
          </a:prstGeom>
          <a:noFill/>
          <a:ln>
            <a:noFill/>
          </a:ln>
        </p:spPr>
      </p:pic>
      <p:sp>
        <p:nvSpPr>
          <p:cNvPr id="342" name="Google Shape;342;p49"/>
          <p:cNvSpPr txBox="1"/>
          <p:nvPr/>
        </p:nvSpPr>
        <p:spPr>
          <a:xfrm>
            <a:off x="50" y="2739775"/>
            <a:ext cx="1099200" cy="235200"/>
          </a:xfrm>
          <a:prstGeom prst="rect">
            <a:avLst/>
          </a:prstGeom>
          <a:solidFill>
            <a:schemeClr val="lt1"/>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50"/>
          <p:cNvSpPr txBox="1">
            <a:spLocks noGrp="1"/>
          </p:cNvSpPr>
          <p:nvPr>
            <p:ph type="title"/>
          </p:nvPr>
        </p:nvSpPr>
        <p:spPr>
          <a:xfrm>
            <a:off x="218373" y="448460"/>
            <a:ext cx="8368200" cy="503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2017-2018 </a:t>
            </a:r>
            <a:endParaRPr/>
          </a:p>
        </p:txBody>
      </p:sp>
      <p:sp>
        <p:nvSpPr>
          <p:cNvPr id="348" name="Google Shape;348;p50"/>
          <p:cNvSpPr txBox="1">
            <a:spLocks noGrp="1"/>
          </p:cNvSpPr>
          <p:nvPr>
            <p:ph type="body" idx="1"/>
          </p:nvPr>
        </p:nvSpPr>
        <p:spPr>
          <a:xfrm>
            <a:off x="33900" y="1328925"/>
            <a:ext cx="8475600" cy="34236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Font typeface="Roboto Slab"/>
              <a:buChar char="●"/>
            </a:pPr>
            <a:r>
              <a:rPr lang="en">
                <a:latin typeface="Roboto Slab"/>
                <a:ea typeface="Roboto Slab"/>
                <a:cs typeface="Roboto Slab"/>
                <a:sym typeface="Roboto Slab"/>
              </a:rPr>
              <a:t>For Forum week, the students re-enacted scenes from Shakespeare’s </a:t>
            </a:r>
            <a:r>
              <a:rPr lang="en" i="1">
                <a:latin typeface="Roboto Slab"/>
                <a:ea typeface="Roboto Slab"/>
                <a:cs typeface="Roboto Slab"/>
                <a:sym typeface="Roboto Slab"/>
              </a:rPr>
              <a:t>Twelfth Night.</a:t>
            </a:r>
            <a:endParaRPr i="1">
              <a:latin typeface="Roboto Slab"/>
              <a:ea typeface="Roboto Slab"/>
              <a:cs typeface="Roboto Slab"/>
              <a:sym typeface="Roboto Slab"/>
            </a:endParaRPr>
          </a:p>
          <a:p>
            <a:pPr marL="457200" lvl="0" indent="-342900" algn="l" rtl="0">
              <a:spcBef>
                <a:spcPts val="0"/>
              </a:spcBef>
              <a:spcAft>
                <a:spcPts val="0"/>
              </a:spcAft>
              <a:buSzPts val="1800"/>
              <a:buFont typeface="Roboto Slab"/>
              <a:buChar char="●"/>
            </a:pPr>
            <a:r>
              <a:rPr lang="en">
                <a:latin typeface="Roboto Slab"/>
                <a:ea typeface="Roboto Slab"/>
                <a:cs typeface="Roboto Slab"/>
                <a:sym typeface="Roboto Slab"/>
              </a:rPr>
              <a:t>This year had the largest sixth grade class in the entire history of CMS!</a:t>
            </a:r>
            <a:endParaRPr i="1">
              <a:latin typeface="Roboto Slab"/>
              <a:ea typeface="Roboto Slab"/>
              <a:cs typeface="Roboto Slab"/>
              <a:sym typeface="Roboto Slab"/>
            </a:endParaRPr>
          </a:p>
        </p:txBody>
      </p:sp>
      <p:pic>
        <p:nvPicPr>
          <p:cNvPr id="349" name="Google Shape;349;p50"/>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6529875" y="2836400"/>
            <a:ext cx="2535725" cy="2158701"/>
          </a:xfrm>
          <a:prstGeom prst="rect">
            <a:avLst/>
          </a:prstGeom>
          <a:noFill/>
          <a:ln>
            <a:noFill/>
          </a:ln>
        </p:spPr>
      </p:pic>
      <p:pic>
        <p:nvPicPr>
          <p:cNvPr id="350" name="Google Shape;350;p50"/>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104300" y="2791575"/>
            <a:ext cx="2975452" cy="2158699"/>
          </a:xfrm>
          <a:prstGeom prst="rect">
            <a:avLst/>
          </a:prstGeom>
          <a:noFill/>
          <a:ln>
            <a:noFill/>
          </a:ln>
        </p:spPr>
      </p:pic>
      <p:pic>
        <p:nvPicPr>
          <p:cNvPr id="351" name="Google Shape;351;p50"/>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3336451" y="2657100"/>
            <a:ext cx="2866322" cy="2337999"/>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51"/>
          <p:cNvSpPr txBox="1">
            <a:spLocks noGrp="1"/>
          </p:cNvSpPr>
          <p:nvPr>
            <p:ph type="title"/>
          </p:nvPr>
        </p:nvSpPr>
        <p:spPr>
          <a:xfrm>
            <a:off x="387891" y="45918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Years 2018-2019</a:t>
            </a:r>
            <a:endParaRPr/>
          </a:p>
        </p:txBody>
      </p:sp>
      <p:sp>
        <p:nvSpPr>
          <p:cNvPr id="357" name="Google Shape;357;p51"/>
          <p:cNvSpPr txBox="1">
            <a:spLocks noGrp="1"/>
          </p:cNvSpPr>
          <p:nvPr>
            <p:ph type="body" idx="1"/>
          </p:nvPr>
        </p:nvSpPr>
        <p:spPr>
          <a:xfrm>
            <a:off x="387900" y="1402325"/>
            <a:ext cx="8455200" cy="3839700"/>
          </a:xfrm>
          <a:prstGeom prst="rect">
            <a:avLst/>
          </a:prstGeom>
        </p:spPr>
        <p:txBody>
          <a:bodyPr spcFirstLastPara="1" wrap="square" lIns="91425" tIns="91425" rIns="91425" bIns="91425" anchor="t" anchorCtr="0">
            <a:noAutofit/>
          </a:bodyPr>
          <a:lstStyle/>
          <a:p>
            <a:pPr marL="457200" lvl="0" indent="-336550" algn="l" rtl="0">
              <a:spcBef>
                <a:spcPts val="0"/>
              </a:spcBef>
              <a:spcAft>
                <a:spcPts val="0"/>
              </a:spcAft>
              <a:buSzPts val="1700"/>
              <a:buFont typeface="Roboto Slab"/>
              <a:buChar char="●"/>
            </a:pPr>
            <a:r>
              <a:rPr lang="en" sz="1700">
                <a:latin typeface="Roboto Slab"/>
                <a:ea typeface="Roboto Slab"/>
                <a:cs typeface="Roboto Slab"/>
                <a:sym typeface="Roboto Slab"/>
              </a:rPr>
              <a:t>Current Year!</a:t>
            </a:r>
            <a:endParaRPr sz="1700">
              <a:latin typeface="Roboto Slab"/>
              <a:ea typeface="Roboto Slab"/>
              <a:cs typeface="Roboto Slab"/>
              <a:sym typeface="Roboto Slab"/>
            </a:endParaRPr>
          </a:p>
          <a:p>
            <a:pPr marL="457200" lvl="0" indent="-336550" algn="l" rtl="0">
              <a:spcBef>
                <a:spcPts val="0"/>
              </a:spcBef>
              <a:spcAft>
                <a:spcPts val="0"/>
              </a:spcAft>
              <a:buSzPts val="1700"/>
              <a:buFont typeface="Roboto Slab"/>
              <a:buChar char="●"/>
            </a:pPr>
            <a:endParaRPr sz="1700">
              <a:latin typeface="Roboto Slab"/>
              <a:ea typeface="Roboto Slab"/>
              <a:cs typeface="Roboto Slab"/>
              <a:sym typeface="Roboto Slab"/>
            </a:endParaRPr>
          </a:p>
          <a:p>
            <a:pPr marL="457200" lvl="0" indent="-336550" algn="l" rtl="0">
              <a:spcBef>
                <a:spcPts val="0"/>
              </a:spcBef>
              <a:spcAft>
                <a:spcPts val="0"/>
              </a:spcAft>
              <a:buSzPts val="1700"/>
              <a:buFont typeface="Roboto Slab"/>
              <a:buChar char="●"/>
            </a:pPr>
            <a:r>
              <a:rPr lang="en" sz="1700">
                <a:latin typeface="Roboto Slab"/>
                <a:ea typeface="Roboto Slab"/>
                <a:cs typeface="Roboto Slab"/>
                <a:sym typeface="Roboto Slab"/>
              </a:rPr>
              <a:t>CMS acquired a long arm quilter.</a:t>
            </a:r>
            <a:endParaRPr sz="1700">
              <a:latin typeface="Roboto Slab"/>
              <a:ea typeface="Roboto Slab"/>
              <a:cs typeface="Roboto Slab"/>
              <a:sym typeface="Roboto Slab"/>
            </a:endParaRPr>
          </a:p>
          <a:p>
            <a:pPr marL="457200" lvl="0" indent="-336550" algn="l" rtl="0">
              <a:spcBef>
                <a:spcPts val="0"/>
              </a:spcBef>
              <a:spcAft>
                <a:spcPts val="0"/>
              </a:spcAft>
              <a:buSzPts val="1700"/>
              <a:buFont typeface="Roboto Slab"/>
              <a:buChar char="●"/>
            </a:pPr>
            <a:endParaRPr sz="1700">
              <a:latin typeface="Roboto Slab"/>
              <a:ea typeface="Roboto Slab"/>
              <a:cs typeface="Roboto Slab"/>
              <a:sym typeface="Roboto Slab"/>
            </a:endParaRPr>
          </a:p>
          <a:p>
            <a:pPr marL="457200" lvl="0" indent="-336550" algn="l" rtl="0">
              <a:spcBef>
                <a:spcPts val="0"/>
              </a:spcBef>
              <a:spcAft>
                <a:spcPts val="0"/>
              </a:spcAft>
              <a:buSzPts val="1700"/>
              <a:buFont typeface="Roboto Slab"/>
              <a:buChar char="●"/>
            </a:pPr>
            <a:r>
              <a:rPr lang="en" sz="1700">
                <a:latin typeface="Roboto Slab"/>
                <a:ea typeface="Roboto Slab"/>
                <a:cs typeface="Roboto Slab"/>
                <a:sym typeface="Roboto Slab"/>
              </a:rPr>
              <a:t>25th anniversary of CMS.</a:t>
            </a:r>
            <a:endParaRPr sz="1700">
              <a:latin typeface="Roboto Slab"/>
              <a:ea typeface="Roboto Slab"/>
              <a:cs typeface="Roboto Slab"/>
              <a:sym typeface="Roboto Slab"/>
            </a:endParaRPr>
          </a:p>
          <a:p>
            <a:pPr marL="457200" lvl="0" indent="-336550" algn="l" rtl="0">
              <a:spcBef>
                <a:spcPts val="0"/>
              </a:spcBef>
              <a:spcAft>
                <a:spcPts val="0"/>
              </a:spcAft>
              <a:buSzPts val="1700"/>
              <a:buFont typeface="Roboto Slab"/>
              <a:buChar char="●"/>
            </a:pPr>
            <a:endParaRPr sz="1700">
              <a:latin typeface="Roboto Slab"/>
              <a:ea typeface="Roboto Slab"/>
              <a:cs typeface="Roboto Slab"/>
              <a:sym typeface="Roboto Slab"/>
            </a:endParaRPr>
          </a:p>
          <a:p>
            <a:pPr marL="457200" lvl="0" indent="-336550" algn="l" rtl="0">
              <a:spcBef>
                <a:spcPts val="0"/>
              </a:spcBef>
              <a:spcAft>
                <a:spcPts val="0"/>
              </a:spcAft>
              <a:buSzPts val="1700"/>
              <a:buFont typeface="Roboto Slab"/>
              <a:buChar char="●"/>
            </a:pPr>
            <a:r>
              <a:rPr lang="en" sz="1700">
                <a:latin typeface="Roboto Slab"/>
                <a:ea typeface="Roboto Slab"/>
                <a:cs typeface="Roboto Slab"/>
                <a:sym typeface="Roboto Slab"/>
              </a:rPr>
              <a:t>CMS had a 25th anniversary luau on September 28th, 2018. There were ponies from the Trinity Horse Foundation, and performances from Community Center for the Arts, the Urbana Dance Company, Girls Next Door A Cappella, and hula hooping by Satina Entertains. Food was provided in the form of snow cones from Kona Ice, and other food from Piato catering.</a:t>
            </a:r>
            <a:endParaRPr sz="1700">
              <a:latin typeface="Roboto Slab"/>
              <a:ea typeface="Roboto Slab"/>
              <a:cs typeface="Roboto Slab"/>
              <a:sym typeface="Roboto Slab"/>
            </a:endParaRPr>
          </a:p>
        </p:txBody>
      </p:sp>
      <p:pic>
        <p:nvPicPr>
          <p:cNvPr id="358" name="Google Shape;358;p51"/>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4572001" y="157098"/>
            <a:ext cx="4402477" cy="2884738"/>
          </a:xfrm>
          <a:prstGeom prst="rect">
            <a:avLst/>
          </a:prstGeom>
          <a:noFill/>
          <a:ln>
            <a:noFill/>
          </a:ln>
        </p:spPr>
      </p:pic>
      <p:sp>
        <p:nvSpPr>
          <p:cNvPr id="359" name="Google Shape;359;p51"/>
          <p:cNvSpPr txBox="1"/>
          <p:nvPr/>
        </p:nvSpPr>
        <p:spPr>
          <a:xfrm flipH="1">
            <a:off x="530475" y="1862400"/>
            <a:ext cx="213300" cy="183000"/>
          </a:xfrm>
          <a:prstGeom prst="rect">
            <a:avLst/>
          </a:prstGeom>
          <a:solidFill>
            <a:schemeClr val="lt1"/>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0" name="Google Shape;360;p51"/>
          <p:cNvSpPr txBox="1"/>
          <p:nvPr/>
        </p:nvSpPr>
        <p:spPr>
          <a:xfrm rot="10800000">
            <a:off x="369000" y="3029963"/>
            <a:ext cx="448800" cy="183000"/>
          </a:xfrm>
          <a:prstGeom prst="rect">
            <a:avLst/>
          </a:prstGeom>
          <a:solidFill>
            <a:schemeClr val="lt1"/>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1" name="Google Shape;361;p51"/>
          <p:cNvSpPr txBox="1"/>
          <p:nvPr/>
        </p:nvSpPr>
        <p:spPr>
          <a:xfrm rot="10800000" flipH="1">
            <a:off x="530475" y="2350050"/>
            <a:ext cx="304800" cy="400800"/>
          </a:xfrm>
          <a:prstGeom prst="rect">
            <a:avLst/>
          </a:prstGeom>
          <a:solidFill>
            <a:schemeClr val="lt1"/>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52"/>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Years 2018-2019</a:t>
            </a:r>
            <a:endParaRPr/>
          </a:p>
        </p:txBody>
      </p:sp>
      <p:sp>
        <p:nvSpPr>
          <p:cNvPr id="367" name="Google Shape;367;p52"/>
          <p:cNvSpPr txBox="1">
            <a:spLocks noGrp="1"/>
          </p:cNvSpPr>
          <p:nvPr>
            <p:ph type="body" idx="1"/>
          </p:nvPr>
        </p:nvSpPr>
        <p:spPr>
          <a:xfrm>
            <a:off x="87500" y="1285200"/>
            <a:ext cx="5452500" cy="3722400"/>
          </a:xfrm>
          <a:prstGeom prst="rect">
            <a:avLst/>
          </a:prstGeom>
        </p:spPr>
        <p:txBody>
          <a:bodyPr spcFirstLastPara="1" wrap="square" lIns="91425" tIns="91425" rIns="91425" bIns="91425" anchor="t" anchorCtr="0">
            <a:noAutofit/>
          </a:bodyPr>
          <a:lstStyle/>
          <a:p>
            <a:pPr marL="457200" lvl="0" indent="-336550" algn="l" rtl="0">
              <a:spcBef>
                <a:spcPts val="0"/>
              </a:spcBef>
              <a:spcAft>
                <a:spcPts val="0"/>
              </a:spcAft>
              <a:buSzPts val="1700"/>
              <a:buFont typeface="Roboto Slab"/>
              <a:buChar char="●"/>
            </a:pPr>
            <a:r>
              <a:rPr lang="en" sz="1700">
                <a:latin typeface="Roboto Slab"/>
                <a:ea typeface="Roboto Slab"/>
                <a:cs typeface="Roboto Slab"/>
                <a:sym typeface="Roboto Slab"/>
              </a:rPr>
              <a:t>There was a video about CMS on WCIA News. It was published November 12th, 2018. The video talked about the 25th anniversary of CMS.</a:t>
            </a:r>
            <a:endParaRPr sz="1700">
              <a:latin typeface="Roboto Slab"/>
              <a:ea typeface="Roboto Slab"/>
              <a:cs typeface="Roboto Slab"/>
              <a:sym typeface="Roboto Slab"/>
            </a:endParaRPr>
          </a:p>
          <a:p>
            <a:pPr marL="457200" lvl="0" indent="-336550" algn="l" rtl="0">
              <a:spcBef>
                <a:spcPts val="0"/>
              </a:spcBef>
              <a:spcAft>
                <a:spcPts val="0"/>
              </a:spcAft>
              <a:buSzPts val="1700"/>
              <a:buFont typeface="Roboto Slab"/>
              <a:buChar char="●"/>
            </a:pPr>
            <a:endParaRPr sz="1700">
              <a:latin typeface="Roboto Slab"/>
              <a:ea typeface="Roboto Slab"/>
              <a:cs typeface="Roboto Slab"/>
              <a:sym typeface="Roboto Slab"/>
            </a:endParaRPr>
          </a:p>
          <a:p>
            <a:pPr marL="457200" lvl="0" indent="-336550" algn="l" rtl="0">
              <a:spcBef>
                <a:spcPts val="0"/>
              </a:spcBef>
              <a:spcAft>
                <a:spcPts val="0"/>
              </a:spcAft>
              <a:buSzPts val="1700"/>
              <a:buFont typeface="Roboto Slab"/>
              <a:buChar char="●"/>
            </a:pPr>
            <a:r>
              <a:rPr lang="en" sz="1700">
                <a:latin typeface="Roboto Slab"/>
                <a:ea typeface="Roboto Slab"/>
                <a:cs typeface="Roboto Slab"/>
                <a:sym typeface="Roboto Slab"/>
              </a:rPr>
              <a:t>CMS made a tree for the Festival of Trees, November 17th, 2018. The tree‘s theme was “You Are Beautiful” and all of the ornaments were made by CMS students.</a:t>
            </a:r>
            <a:endParaRPr sz="1700">
              <a:latin typeface="Roboto Slab"/>
              <a:ea typeface="Roboto Slab"/>
              <a:cs typeface="Roboto Slab"/>
              <a:sym typeface="Roboto Slab"/>
            </a:endParaRPr>
          </a:p>
          <a:p>
            <a:pPr marL="457200" lvl="0" indent="-336550" algn="l" rtl="0">
              <a:spcBef>
                <a:spcPts val="0"/>
              </a:spcBef>
              <a:spcAft>
                <a:spcPts val="0"/>
              </a:spcAft>
              <a:buSzPts val="1700"/>
              <a:buFont typeface="Roboto Slab"/>
              <a:buChar char="●"/>
            </a:pPr>
            <a:endParaRPr sz="1700">
              <a:latin typeface="Roboto Slab"/>
              <a:ea typeface="Roboto Slab"/>
              <a:cs typeface="Roboto Slab"/>
              <a:sym typeface="Roboto Slab"/>
            </a:endParaRPr>
          </a:p>
          <a:p>
            <a:pPr marL="457200" lvl="0" indent="-336550" algn="l" rtl="0">
              <a:spcBef>
                <a:spcPts val="0"/>
              </a:spcBef>
              <a:spcAft>
                <a:spcPts val="0"/>
              </a:spcAft>
              <a:buSzPts val="1700"/>
              <a:buFont typeface="Roboto Slab"/>
              <a:buChar char="●"/>
            </a:pPr>
            <a:r>
              <a:rPr lang="en" sz="1700">
                <a:latin typeface="Roboto Slab"/>
                <a:ea typeface="Roboto Slab"/>
                <a:cs typeface="Roboto Slab"/>
                <a:sym typeface="Roboto Slab"/>
              </a:rPr>
              <a:t>CMS saw the movie “On the Basis of Sex”, about Ruth Bader Ginsburg.</a:t>
            </a:r>
            <a:endParaRPr sz="1700">
              <a:latin typeface="Roboto Slab"/>
              <a:ea typeface="Roboto Slab"/>
              <a:cs typeface="Roboto Slab"/>
              <a:sym typeface="Roboto Slab"/>
            </a:endParaRPr>
          </a:p>
        </p:txBody>
      </p:sp>
      <p:pic>
        <p:nvPicPr>
          <p:cNvPr id="368" name="Google Shape;368;p52"/>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5877329" y="1144124"/>
            <a:ext cx="2878770" cy="3863602"/>
          </a:xfrm>
          <a:prstGeom prst="rect">
            <a:avLst/>
          </a:prstGeom>
          <a:noFill/>
          <a:ln>
            <a:noFill/>
          </a:ln>
        </p:spPr>
      </p:pic>
      <p:sp>
        <p:nvSpPr>
          <p:cNvPr id="369" name="Google Shape;369;p52"/>
          <p:cNvSpPr txBox="1"/>
          <p:nvPr/>
        </p:nvSpPr>
        <p:spPr>
          <a:xfrm>
            <a:off x="240621" y="2145000"/>
            <a:ext cx="289800" cy="359700"/>
          </a:xfrm>
          <a:prstGeom prst="rect">
            <a:avLst/>
          </a:prstGeom>
          <a:solidFill>
            <a:schemeClr val="lt1"/>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0" name="Google Shape;370;p52"/>
          <p:cNvSpPr txBox="1"/>
          <p:nvPr/>
        </p:nvSpPr>
        <p:spPr>
          <a:xfrm rot="10800000">
            <a:off x="233273" y="3745295"/>
            <a:ext cx="186000" cy="359700"/>
          </a:xfrm>
          <a:prstGeom prst="rect">
            <a:avLst/>
          </a:prstGeom>
          <a:solidFill>
            <a:schemeClr val="lt1"/>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53"/>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Pictures 2018-2019</a:t>
            </a:r>
            <a:endParaRPr/>
          </a:p>
        </p:txBody>
      </p:sp>
      <p:pic>
        <p:nvPicPr>
          <p:cNvPr id="376" name="Google Shape;376;p53"/>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52400" y="1547700"/>
            <a:ext cx="2649700" cy="3443400"/>
          </a:xfrm>
          <a:prstGeom prst="rect">
            <a:avLst/>
          </a:prstGeom>
          <a:noFill/>
          <a:ln>
            <a:noFill/>
          </a:ln>
        </p:spPr>
      </p:pic>
      <p:pic>
        <p:nvPicPr>
          <p:cNvPr id="377" name="Google Shape;377;p53"/>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5521096" y="529128"/>
            <a:ext cx="3235002" cy="2151276"/>
          </a:xfrm>
          <a:prstGeom prst="rect">
            <a:avLst/>
          </a:prstGeom>
          <a:noFill/>
          <a:ln>
            <a:noFill/>
          </a:ln>
        </p:spPr>
      </p:pic>
      <p:pic>
        <p:nvPicPr>
          <p:cNvPr id="378" name="Google Shape;378;p53"/>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5756598" y="2839812"/>
            <a:ext cx="3235002" cy="2151276"/>
          </a:xfrm>
          <a:prstGeom prst="rect">
            <a:avLst/>
          </a:prstGeom>
          <a:noFill/>
          <a:ln>
            <a:noFill/>
          </a:ln>
        </p:spPr>
      </p:pic>
      <p:pic>
        <p:nvPicPr>
          <p:cNvPr id="379" name="Google Shape;379;p53"/>
          <p:cNvPicPr preferRelativeResize="0"/>
          <p:nvPr/>
        </p:nvPicPr>
        <p:blipFill>
          <a:blip r:embed="rId6" cstate="screen">
            <a:alphaModFix/>
            <a:extLst>
              <a:ext uri="{28A0092B-C50C-407E-A947-70E740481C1C}">
                <a14:useLocalDpi xmlns:a14="http://schemas.microsoft.com/office/drawing/2010/main"/>
              </a:ext>
            </a:extLst>
          </a:blip>
          <a:stretch>
            <a:fillRect/>
          </a:stretch>
        </p:blipFill>
        <p:spPr>
          <a:xfrm>
            <a:off x="2863527" y="1296513"/>
            <a:ext cx="2463050" cy="3694575"/>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pic>
        <p:nvPicPr>
          <p:cNvPr id="384" name="Google Shape;384;p54"/>
          <p:cNvPicPr preferRelativeResize="0"/>
          <p:nvPr/>
        </p:nvPicPr>
        <p:blipFill rotWithShape="1">
          <a:blip r:embed="rId3" cstate="screen">
            <a:alphaModFix/>
            <a:extLst>
              <a:ext uri="{28A0092B-C50C-407E-A947-70E740481C1C}">
                <a14:useLocalDpi xmlns:a14="http://schemas.microsoft.com/office/drawing/2010/main"/>
              </a:ext>
            </a:extLst>
          </a:blip>
          <a:srcRect l="-1588" r="-1588"/>
          <a:stretch/>
        </p:blipFill>
        <p:spPr>
          <a:xfrm>
            <a:off x="121972" y="123362"/>
            <a:ext cx="6439048" cy="4896777"/>
          </a:xfrm>
          <a:prstGeom prst="rect">
            <a:avLst/>
          </a:prstGeom>
          <a:noFill/>
          <a:ln>
            <a:noFill/>
          </a:ln>
        </p:spPr>
      </p:pic>
      <p:pic>
        <p:nvPicPr>
          <p:cNvPr id="385" name="Google Shape;385;p54"/>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6561025" y="152400"/>
            <a:ext cx="2430574" cy="3240776"/>
          </a:xfrm>
          <a:prstGeom prst="rect">
            <a:avLst/>
          </a:prstGeom>
          <a:noFill/>
          <a:ln>
            <a:noFill/>
          </a:ln>
        </p:spPr>
      </p:pic>
      <p:pic>
        <p:nvPicPr>
          <p:cNvPr id="386" name="Google Shape;386;p54"/>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6616938" y="3691507"/>
            <a:ext cx="2318749" cy="11645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7"/>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1996 - 1997</a:t>
            </a:r>
            <a:endParaRPr/>
          </a:p>
        </p:txBody>
      </p:sp>
      <p:sp>
        <p:nvSpPr>
          <p:cNvPr id="91" name="Google Shape;91;p17"/>
          <p:cNvSpPr txBox="1">
            <a:spLocks noGrp="1"/>
          </p:cNvSpPr>
          <p:nvPr>
            <p:ph type="body" idx="1"/>
          </p:nvPr>
        </p:nvSpPr>
        <p:spPr>
          <a:xfrm>
            <a:off x="169150" y="1514875"/>
            <a:ext cx="5480100" cy="307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Roboto Slab"/>
                <a:ea typeface="Roboto Slab"/>
                <a:cs typeface="Roboto Slab"/>
                <a:sym typeface="Roboto Slab"/>
              </a:rPr>
              <a:t>The students took field trips to Clark Lindsey, Conner Prairie, and Krannert Center for the Performing Arts.</a:t>
            </a:r>
            <a:endParaRPr>
              <a:latin typeface="Roboto Slab"/>
              <a:ea typeface="Roboto Slab"/>
              <a:cs typeface="Roboto Slab"/>
              <a:sym typeface="Roboto Slab"/>
            </a:endParaRPr>
          </a:p>
          <a:p>
            <a:pPr marL="0" lvl="0" indent="0" algn="l" rtl="0">
              <a:spcBef>
                <a:spcPts val="1600"/>
              </a:spcBef>
              <a:spcAft>
                <a:spcPts val="0"/>
              </a:spcAft>
              <a:buNone/>
            </a:pPr>
            <a:r>
              <a:rPr lang="en">
                <a:latin typeface="Roboto Slab"/>
                <a:ea typeface="Roboto Slab"/>
                <a:cs typeface="Roboto Slab"/>
                <a:sym typeface="Roboto Slab"/>
              </a:rPr>
              <a:t>Students performed the play Alcestis</a:t>
            </a:r>
            <a:endParaRPr>
              <a:latin typeface="Roboto Slab"/>
              <a:ea typeface="Roboto Slab"/>
              <a:cs typeface="Roboto Slab"/>
              <a:sym typeface="Roboto Slab"/>
            </a:endParaRPr>
          </a:p>
          <a:p>
            <a:pPr marL="0" lvl="0" indent="0" algn="l" rtl="0">
              <a:spcBef>
                <a:spcPts val="1600"/>
              </a:spcBef>
              <a:spcAft>
                <a:spcPts val="0"/>
              </a:spcAft>
              <a:buNone/>
            </a:pPr>
            <a:r>
              <a:rPr lang="en">
                <a:latin typeface="Roboto Slab"/>
                <a:ea typeface="Roboto Slab"/>
                <a:cs typeface="Roboto Slab"/>
                <a:sym typeface="Roboto Slab"/>
              </a:rPr>
              <a:t>Brigitte Pieke held an Open Knitting and Hot Chocolate event at her house for Veterans’ Day.</a:t>
            </a:r>
            <a:endParaRPr>
              <a:latin typeface="Roboto Slab"/>
              <a:ea typeface="Roboto Slab"/>
              <a:cs typeface="Roboto Slab"/>
              <a:sym typeface="Roboto Slab"/>
            </a:endParaRPr>
          </a:p>
          <a:p>
            <a:pPr marL="0" lvl="0" indent="0" algn="l" rtl="0">
              <a:spcBef>
                <a:spcPts val="1600"/>
              </a:spcBef>
              <a:spcAft>
                <a:spcPts val="1600"/>
              </a:spcAft>
              <a:buNone/>
            </a:pPr>
            <a:endParaRPr>
              <a:latin typeface="Roboto Slab"/>
              <a:ea typeface="Roboto Slab"/>
              <a:cs typeface="Roboto Slab"/>
              <a:sym typeface="Roboto Slab"/>
            </a:endParaRPr>
          </a:p>
        </p:txBody>
      </p:sp>
      <p:pic>
        <p:nvPicPr>
          <p:cNvPr id="92" name="Google Shape;92;p17"/>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5545468" y="124980"/>
            <a:ext cx="2910003" cy="2058376"/>
          </a:xfrm>
          <a:prstGeom prst="rect">
            <a:avLst/>
          </a:prstGeom>
          <a:noFill/>
          <a:ln>
            <a:noFill/>
          </a:ln>
        </p:spPr>
      </p:pic>
      <p:pic>
        <p:nvPicPr>
          <p:cNvPr id="93" name="Google Shape;93;p17"/>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5414227" y="2313523"/>
            <a:ext cx="3262980" cy="2829974"/>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90"/>
        <p:cNvGrpSpPr/>
        <p:nvPr/>
      </p:nvGrpSpPr>
      <p:grpSpPr>
        <a:xfrm>
          <a:off x="0" y="0"/>
          <a:ext cx="0" cy="0"/>
          <a:chOff x="0" y="0"/>
          <a:chExt cx="0" cy="0"/>
        </a:xfrm>
      </p:grpSpPr>
      <p:pic>
        <p:nvPicPr>
          <p:cNvPr id="391" name="Google Shape;391;p55"/>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15975" y="245250"/>
            <a:ext cx="6041727" cy="4652999"/>
          </a:xfrm>
          <a:prstGeom prst="rect">
            <a:avLst/>
          </a:prstGeom>
          <a:noFill/>
          <a:ln>
            <a:noFill/>
          </a:ln>
        </p:spPr>
      </p:pic>
      <p:pic>
        <p:nvPicPr>
          <p:cNvPr id="392" name="Google Shape;392;p55"/>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6399200" y="301850"/>
            <a:ext cx="2312575" cy="45964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8"/>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1998 - 1999</a:t>
            </a:r>
            <a:endParaRPr/>
          </a:p>
        </p:txBody>
      </p:sp>
      <p:sp>
        <p:nvSpPr>
          <p:cNvPr id="99" name="Google Shape;99;p18"/>
          <p:cNvSpPr txBox="1">
            <a:spLocks noGrp="1"/>
          </p:cNvSpPr>
          <p:nvPr>
            <p:ph type="body" idx="1"/>
          </p:nvPr>
        </p:nvSpPr>
        <p:spPr>
          <a:xfrm>
            <a:off x="0" y="1528107"/>
            <a:ext cx="5567700" cy="307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dirty="0">
                <a:latin typeface="Roboto Slab"/>
                <a:ea typeface="Roboto Slab"/>
                <a:cs typeface="Roboto Slab"/>
                <a:sym typeface="Roboto Slab"/>
              </a:rPr>
              <a:t>Home Hi was still located in the basement of the Wesley Foundation. The students walked to Kenney Gym for PE.</a:t>
            </a:r>
            <a:endParaRPr sz="1400" dirty="0">
              <a:latin typeface="Roboto Slab"/>
              <a:ea typeface="Roboto Slab"/>
              <a:cs typeface="Roboto Slab"/>
              <a:sym typeface="Roboto Slab"/>
            </a:endParaRPr>
          </a:p>
          <a:p>
            <a:pPr marL="0" lvl="0" indent="0" algn="l" rtl="0">
              <a:spcBef>
                <a:spcPts val="1600"/>
              </a:spcBef>
              <a:spcAft>
                <a:spcPts val="0"/>
              </a:spcAft>
              <a:buNone/>
            </a:pPr>
            <a:r>
              <a:rPr lang="en" sz="1400" dirty="0">
                <a:latin typeface="Roboto Slab"/>
                <a:ea typeface="Roboto Slab"/>
                <a:cs typeface="Roboto Slab"/>
                <a:sym typeface="Roboto Slab"/>
              </a:rPr>
              <a:t>That year’s Forum Week theme was “Around the World in Five Days”. They made a European lunch, met with a grandson of Mohandas Gandhi, and folded Mexican paper flowers.</a:t>
            </a:r>
            <a:endParaRPr sz="1400" dirty="0">
              <a:latin typeface="Roboto Slab"/>
              <a:ea typeface="Roboto Slab"/>
              <a:cs typeface="Roboto Slab"/>
              <a:sym typeface="Roboto Slab"/>
            </a:endParaRPr>
          </a:p>
          <a:p>
            <a:pPr marL="0" lvl="0" indent="0" algn="l" rtl="0">
              <a:spcBef>
                <a:spcPts val="1600"/>
              </a:spcBef>
              <a:spcAft>
                <a:spcPts val="0"/>
              </a:spcAft>
              <a:buNone/>
            </a:pPr>
            <a:r>
              <a:rPr lang="en" sz="1400" dirty="0">
                <a:latin typeface="Roboto Slab"/>
                <a:ea typeface="Roboto Slab"/>
                <a:cs typeface="Roboto Slab"/>
                <a:sym typeface="Roboto Slab"/>
              </a:rPr>
              <a:t>Their classes were English, French, science, history, math, music, art, and physical education.</a:t>
            </a:r>
            <a:endParaRPr sz="1400" dirty="0">
              <a:latin typeface="Roboto Slab"/>
              <a:ea typeface="Roboto Slab"/>
              <a:cs typeface="Roboto Slab"/>
              <a:sym typeface="Roboto Slab"/>
            </a:endParaRPr>
          </a:p>
          <a:p>
            <a:pPr marL="0" lvl="0" indent="0" algn="l" rtl="0">
              <a:spcBef>
                <a:spcPts val="1600"/>
              </a:spcBef>
              <a:spcAft>
                <a:spcPts val="1600"/>
              </a:spcAft>
              <a:buNone/>
            </a:pPr>
            <a:r>
              <a:rPr lang="en" sz="1400" dirty="0">
                <a:latin typeface="Roboto Slab"/>
                <a:ea typeface="Roboto Slab"/>
                <a:cs typeface="Roboto Slab"/>
                <a:sym typeface="Roboto Slab"/>
              </a:rPr>
              <a:t>They traveled to Turkey Run, Homer Lake, the Art Institute of Chicago, and the Indianapolis Children’s Museum.</a:t>
            </a:r>
            <a:endParaRPr sz="1400" dirty="0">
              <a:latin typeface="Roboto Slab"/>
              <a:ea typeface="Roboto Slab"/>
              <a:cs typeface="Roboto Slab"/>
              <a:sym typeface="Roboto Slab"/>
            </a:endParaRPr>
          </a:p>
        </p:txBody>
      </p:sp>
      <p:pic>
        <p:nvPicPr>
          <p:cNvPr id="100" name="Google Shape;100;p18"/>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5453024" y="0"/>
            <a:ext cx="1622949" cy="3022979"/>
          </a:xfrm>
          <a:prstGeom prst="rect">
            <a:avLst/>
          </a:prstGeom>
          <a:noFill/>
          <a:ln>
            <a:noFill/>
          </a:ln>
        </p:spPr>
      </p:pic>
      <p:pic>
        <p:nvPicPr>
          <p:cNvPr id="101" name="Google Shape;101;p18"/>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5453025" y="3115950"/>
            <a:ext cx="3149931" cy="2027550"/>
          </a:xfrm>
          <a:prstGeom prst="rect">
            <a:avLst/>
          </a:prstGeom>
          <a:noFill/>
          <a:ln>
            <a:noFill/>
          </a:ln>
        </p:spPr>
      </p:pic>
      <p:pic>
        <p:nvPicPr>
          <p:cNvPr id="102" name="Google Shape;102;p18"/>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7075975" y="306250"/>
            <a:ext cx="2068021" cy="260787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9"/>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2000-2001 </a:t>
            </a:r>
            <a:endParaRPr/>
          </a:p>
        </p:txBody>
      </p:sp>
      <p:sp>
        <p:nvSpPr>
          <p:cNvPr id="108" name="Google Shape;108;p19"/>
          <p:cNvSpPr txBox="1">
            <a:spLocks noGrp="1"/>
          </p:cNvSpPr>
          <p:nvPr>
            <p:ph type="body" idx="1"/>
          </p:nvPr>
        </p:nvSpPr>
        <p:spPr>
          <a:xfrm>
            <a:off x="387898" y="1426050"/>
            <a:ext cx="8187300" cy="307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Roboto Slab"/>
                <a:ea typeface="Roboto Slab"/>
                <a:cs typeface="Roboto Slab"/>
                <a:sym typeface="Roboto Slab"/>
              </a:rPr>
              <a:t>There were 25 people total  in the year 2000-2001</a:t>
            </a:r>
            <a:endParaRPr>
              <a:latin typeface="Roboto Slab"/>
              <a:ea typeface="Roboto Slab"/>
              <a:cs typeface="Roboto Slab"/>
              <a:sym typeface="Roboto Slab"/>
            </a:endParaRPr>
          </a:p>
          <a:p>
            <a:pPr marL="0" lvl="0" indent="0" algn="l" rtl="0">
              <a:lnSpc>
                <a:spcPct val="100000"/>
              </a:lnSpc>
              <a:spcBef>
                <a:spcPts val="1600"/>
              </a:spcBef>
              <a:spcAft>
                <a:spcPts val="0"/>
              </a:spcAft>
              <a:buNone/>
            </a:pPr>
            <a:r>
              <a:rPr lang="en">
                <a:latin typeface="Roboto Slab"/>
                <a:ea typeface="Roboto Slab"/>
                <a:cs typeface="Roboto Slab"/>
                <a:sym typeface="Roboto Slab"/>
              </a:rPr>
              <a:t>The students had some field trips we do today,</a:t>
            </a:r>
            <a:endParaRPr>
              <a:latin typeface="Roboto Slab"/>
              <a:ea typeface="Roboto Slab"/>
              <a:cs typeface="Roboto Slab"/>
              <a:sym typeface="Roboto Slab"/>
            </a:endParaRPr>
          </a:p>
          <a:p>
            <a:pPr marL="0" lvl="0" indent="0" algn="l" rtl="0">
              <a:lnSpc>
                <a:spcPct val="100000"/>
              </a:lnSpc>
              <a:spcBef>
                <a:spcPts val="1600"/>
              </a:spcBef>
              <a:spcAft>
                <a:spcPts val="0"/>
              </a:spcAft>
              <a:buNone/>
            </a:pPr>
            <a:r>
              <a:rPr lang="en">
                <a:latin typeface="Roboto Slab"/>
                <a:ea typeface="Roboto Slab"/>
                <a:cs typeface="Roboto Slab"/>
                <a:sym typeface="Roboto Slab"/>
              </a:rPr>
              <a:t>such as Allerton, museums, and the Engineering Open House.</a:t>
            </a:r>
            <a:endParaRPr>
              <a:latin typeface="Roboto Slab"/>
              <a:ea typeface="Roboto Slab"/>
              <a:cs typeface="Roboto Slab"/>
              <a:sym typeface="Roboto Slab"/>
            </a:endParaRPr>
          </a:p>
          <a:p>
            <a:pPr marL="0" lvl="0" indent="0" algn="l" rtl="0">
              <a:spcBef>
                <a:spcPts val="1600"/>
              </a:spcBef>
              <a:spcAft>
                <a:spcPts val="0"/>
              </a:spcAft>
              <a:buNone/>
            </a:pPr>
            <a:r>
              <a:rPr lang="en">
                <a:latin typeface="Roboto Slab"/>
                <a:ea typeface="Roboto Slab"/>
                <a:cs typeface="Roboto Slab"/>
                <a:sym typeface="Roboto Slab"/>
              </a:rPr>
              <a:t>There was a Cinco de Mayo talent show celebration. They also performed a play called “North Side, South Side Story” set during the Civil War.</a:t>
            </a:r>
            <a:endParaRPr>
              <a:latin typeface="Roboto Slab"/>
              <a:ea typeface="Roboto Slab"/>
              <a:cs typeface="Roboto Slab"/>
              <a:sym typeface="Roboto Slab"/>
            </a:endParaRPr>
          </a:p>
          <a:p>
            <a:pPr marL="0" lvl="0" indent="0" algn="l" rtl="0">
              <a:spcBef>
                <a:spcPts val="1600"/>
              </a:spcBef>
              <a:spcAft>
                <a:spcPts val="1600"/>
              </a:spcAft>
              <a:buNone/>
            </a:pPr>
            <a:endParaRPr>
              <a:latin typeface="Roboto Slab"/>
              <a:ea typeface="Roboto Slab"/>
              <a:cs typeface="Roboto Slab"/>
              <a:sym typeface="Roboto Slab"/>
            </a:endParaRPr>
          </a:p>
        </p:txBody>
      </p:sp>
      <p:pic>
        <p:nvPicPr>
          <p:cNvPr id="109" name="Google Shape;109;p19"/>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075950" y="173863"/>
            <a:ext cx="2680152" cy="2177802"/>
          </a:xfrm>
          <a:prstGeom prst="rect">
            <a:avLst/>
          </a:prstGeom>
          <a:noFill/>
          <a:ln>
            <a:noFill/>
          </a:ln>
        </p:spPr>
      </p:pic>
      <p:pic>
        <p:nvPicPr>
          <p:cNvPr id="110" name="Google Shape;110;p19"/>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rot="-5400000">
            <a:off x="7046063" y="3250263"/>
            <a:ext cx="1259474" cy="21606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0"/>
          <p:cNvSpPr txBox="1">
            <a:spLocks noGrp="1"/>
          </p:cNvSpPr>
          <p:nvPr>
            <p:ph type="body" idx="1"/>
          </p:nvPr>
        </p:nvSpPr>
        <p:spPr>
          <a:xfrm>
            <a:off x="387899" y="704152"/>
            <a:ext cx="6185700" cy="307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latin typeface="Roboto Slab"/>
              <a:ea typeface="Roboto Slab"/>
              <a:cs typeface="Roboto Slab"/>
              <a:sym typeface="Roboto Slab"/>
            </a:endParaRPr>
          </a:p>
          <a:p>
            <a:pPr marL="457200" lvl="0" indent="-342900" algn="l" rtl="0">
              <a:spcBef>
                <a:spcPts val="1600"/>
              </a:spcBef>
              <a:spcAft>
                <a:spcPts val="0"/>
              </a:spcAft>
              <a:buSzPts val="1800"/>
              <a:buFont typeface="Roboto Slab"/>
              <a:buChar char="●"/>
            </a:pPr>
            <a:r>
              <a:rPr lang="en">
                <a:latin typeface="Roboto Slab"/>
                <a:ea typeface="Roboto Slab"/>
                <a:cs typeface="Roboto Slab"/>
                <a:sym typeface="Roboto Slab"/>
              </a:rPr>
              <a:t>The students traveled to the Chicago Art Institute.</a:t>
            </a:r>
            <a:endParaRPr>
              <a:latin typeface="Roboto Slab"/>
              <a:ea typeface="Roboto Slab"/>
              <a:cs typeface="Roboto Slab"/>
              <a:sym typeface="Roboto Slab"/>
            </a:endParaRPr>
          </a:p>
          <a:p>
            <a:pPr marL="457200" lvl="0" indent="-342900" algn="l" rtl="0">
              <a:spcBef>
                <a:spcPts val="0"/>
              </a:spcBef>
              <a:spcAft>
                <a:spcPts val="0"/>
              </a:spcAft>
              <a:buSzPts val="1800"/>
              <a:buFont typeface="Roboto Slab"/>
              <a:buChar char="●"/>
            </a:pPr>
            <a:r>
              <a:rPr lang="en">
                <a:latin typeface="Roboto Slab"/>
                <a:ea typeface="Roboto Slab"/>
                <a:cs typeface="Roboto Slab"/>
                <a:sym typeface="Roboto Slab"/>
              </a:rPr>
              <a:t>The 7th and 8th graders did a project on the Civil Rights video.</a:t>
            </a:r>
            <a:endParaRPr>
              <a:latin typeface="Roboto Slab"/>
              <a:ea typeface="Roboto Slab"/>
              <a:cs typeface="Roboto Slab"/>
              <a:sym typeface="Roboto Slab"/>
            </a:endParaRPr>
          </a:p>
          <a:p>
            <a:pPr marL="457200" lvl="0" indent="-342900" algn="l" rtl="0">
              <a:spcBef>
                <a:spcPts val="0"/>
              </a:spcBef>
              <a:spcAft>
                <a:spcPts val="0"/>
              </a:spcAft>
              <a:buSzPts val="1800"/>
              <a:buFont typeface="Roboto Slab"/>
              <a:buChar char="●"/>
            </a:pPr>
            <a:r>
              <a:rPr lang="en">
                <a:latin typeface="Roboto Slab"/>
                <a:ea typeface="Roboto Slab"/>
                <a:cs typeface="Roboto Slab"/>
                <a:sym typeface="Roboto Slab"/>
              </a:rPr>
              <a:t>The wild life preservation came into visit</a:t>
            </a:r>
            <a:endParaRPr>
              <a:latin typeface="Roboto Slab"/>
              <a:ea typeface="Roboto Slab"/>
              <a:cs typeface="Roboto Slab"/>
              <a:sym typeface="Roboto Slab"/>
            </a:endParaRPr>
          </a:p>
          <a:p>
            <a:pPr marL="457200" lvl="0" indent="-342900" algn="l" rtl="0">
              <a:spcBef>
                <a:spcPts val="0"/>
              </a:spcBef>
              <a:spcAft>
                <a:spcPts val="0"/>
              </a:spcAft>
              <a:buSzPts val="1800"/>
              <a:buFont typeface="Roboto Slab"/>
              <a:buChar char="●"/>
            </a:pPr>
            <a:r>
              <a:rPr lang="en">
                <a:latin typeface="Roboto Slab"/>
                <a:ea typeface="Roboto Slab"/>
                <a:cs typeface="Roboto Slab"/>
                <a:sym typeface="Roboto Slab"/>
              </a:rPr>
              <a:t>The girls went to Lincoln Park Zoo in Chicago.</a:t>
            </a:r>
            <a:endParaRPr>
              <a:latin typeface="Roboto Slab"/>
              <a:ea typeface="Roboto Slab"/>
              <a:cs typeface="Roboto Slab"/>
              <a:sym typeface="Roboto Slab"/>
            </a:endParaRPr>
          </a:p>
          <a:p>
            <a:pPr marL="457200" lvl="0" indent="-342900" algn="l" rtl="0">
              <a:spcBef>
                <a:spcPts val="0"/>
              </a:spcBef>
              <a:spcAft>
                <a:spcPts val="0"/>
              </a:spcAft>
              <a:buSzPts val="1800"/>
              <a:buFont typeface="Roboto Slab"/>
              <a:buChar char="●"/>
            </a:pPr>
            <a:r>
              <a:rPr lang="en">
                <a:latin typeface="Roboto Slab"/>
                <a:ea typeface="Roboto Slab"/>
                <a:cs typeface="Roboto Slab"/>
                <a:sym typeface="Roboto Slab"/>
              </a:rPr>
              <a:t>They went to Quebec, Canada for the end of the Year trip!!</a:t>
            </a:r>
            <a:endParaRPr>
              <a:latin typeface="Roboto Slab"/>
              <a:ea typeface="Roboto Slab"/>
              <a:cs typeface="Roboto Slab"/>
              <a:sym typeface="Roboto Slab"/>
            </a:endParaRPr>
          </a:p>
          <a:p>
            <a:pPr marL="457200" lvl="0" indent="0" algn="l" rtl="0">
              <a:spcBef>
                <a:spcPts val="1600"/>
              </a:spcBef>
              <a:spcAft>
                <a:spcPts val="1600"/>
              </a:spcAft>
              <a:buNone/>
            </a:pPr>
            <a:endParaRPr>
              <a:latin typeface="Roboto Slab"/>
              <a:ea typeface="Roboto Slab"/>
              <a:cs typeface="Roboto Slab"/>
              <a:sym typeface="Roboto Slab"/>
            </a:endParaRPr>
          </a:p>
        </p:txBody>
      </p:sp>
      <p:sp>
        <p:nvSpPr>
          <p:cNvPr id="116" name="Google Shape;116;p20"/>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2001 - 2002</a:t>
            </a:r>
            <a:endParaRPr/>
          </a:p>
        </p:txBody>
      </p:sp>
      <p:pic>
        <p:nvPicPr>
          <p:cNvPr id="117" name="Google Shape;117;p20"/>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2218709" y="3316913"/>
            <a:ext cx="3035251" cy="1826575"/>
          </a:xfrm>
          <a:prstGeom prst="rect">
            <a:avLst/>
          </a:prstGeom>
          <a:noFill/>
          <a:ln>
            <a:noFill/>
          </a:ln>
        </p:spPr>
      </p:pic>
      <p:pic>
        <p:nvPicPr>
          <p:cNvPr id="118" name="Google Shape;118;p20"/>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6320942" y="2994223"/>
            <a:ext cx="2755346" cy="2149277"/>
          </a:xfrm>
          <a:prstGeom prst="rect">
            <a:avLst/>
          </a:prstGeom>
          <a:noFill/>
          <a:ln>
            <a:noFill/>
          </a:ln>
        </p:spPr>
      </p:pic>
      <p:pic>
        <p:nvPicPr>
          <p:cNvPr id="119" name="Google Shape;119;p20"/>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rot="-5400000">
            <a:off x="6781900" y="310898"/>
            <a:ext cx="1833427" cy="261992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1"/>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2002 - 2003</a:t>
            </a:r>
            <a:endParaRPr/>
          </a:p>
        </p:txBody>
      </p:sp>
      <p:sp>
        <p:nvSpPr>
          <p:cNvPr id="125" name="Google Shape;125;p21"/>
          <p:cNvSpPr txBox="1"/>
          <p:nvPr/>
        </p:nvSpPr>
        <p:spPr>
          <a:xfrm>
            <a:off x="914400" y="2143663"/>
            <a:ext cx="7315200" cy="85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solidFill>
                <a:srgbClr val="FFFFFF"/>
              </a:solidFill>
            </a:endParaRPr>
          </a:p>
        </p:txBody>
      </p:sp>
      <p:sp>
        <p:nvSpPr>
          <p:cNvPr id="126" name="Google Shape;126;p21"/>
          <p:cNvSpPr txBox="1"/>
          <p:nvPr/>
        </p:nvSpPr>
        <p:spPr>
          <a:xfrm>
            <a:off x="387900" y="1144125"/>
            <a:ext cx="6283800" cy="2692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a:solidFill>
                  <a:srgbClr val="FFFFFF"/>
                </a:solidFill>
                <a:latin typeface="Roboto Slab"/>
                <a:ea typeface="Roboto Slab"/>
                <a:cs typeface="Roboto Slab"/>
                <a:sym typeface="Roboto Slab"/>
              </a:rPr>
              <a:t>The students took field trips to Chinatown, Chicago, the Lincoln Park Zoo,  and the Indianapolis Art Museum.</a:t>
            </a:r>
            <a:endParaRPr sz="1500">
              <a:solidFill>
                <a:srgbClr val="FFFFFF"/>
              </a:solidFill>
              <a:latin typeface="Roboto Slab"/>
              <a:ea typeface="Roboto Slab"/>
              <a:cs typeface="Roboto Slab"/>
              <a:sym typeface="Roboto Slab"/>
            </a:endParaRPr>
          </a:p>
          <a:p>
            <a:pPr marL="0" lvl="0" indent="0" algn="l" rtl="0">
              <a:spcBef>
                <a:spcPts val="0"/>
              </a:spcBef>
              <a:spcAft>
                <a:spcPts val="0"/>
              </a:spcAft>
              <a:buNone/>
            </a:pPr>
            <a:endParaRPr sz="1500">
              <a:solidFill>
                <a:srgbClr val="FFFFFF"/>
              </a:solidFill>
              <a:latin typeface="Roboto Slab"/>
              <a:ea typeface="Roboto Slab"/>
              <a:cs typeface="Roboto Slab"/>
              <a:sym typeface="Roboto Slab"/>
            </a:endParaRPr>
          </a:p>
          <a:p>
            <a:pPr marL="0" lvl="0" indent="0" algn="l" rtl="0">
              <a:spcBef>
                <a:spcPts val="0"/>
              </a:spcBef>
              <a:spcAft>
                <a:spcPts val="0"/>
              </a:spcAft>
              <a:buNone/>
            </a:pPr>
            <a:r>
              <a:rPr lang="en" sz="1500">
                <a:solidFill>
                  <a:srgbClr val="FFFFFF"/>
                </a:solidFill>
                <a:latin typeface="Roboto Slab"/>
                <a:ea typeface="Roboto Slab"/>
                <a:cs typeface="Roboto Slab"/>
                <a:sym typeface="Roboto Slab"/>
              </a:rPr>
              <a:t>They had a school garden and prepared lunches using ingredients from it. </a:t>
            </a:r>
            <a:endParaRPr sz="1500">
              <a:solidFill>
                <a:srgbClr val="FFFFFF"/>
              </a:solidFill>
              <a:latin typeface="Roboto Slab"/>
              <a:ea typeface="Roboto Slab"/>
              <a:cs typeface="Roboto Slab"/>
              <a:sym typeface="Roboto Slab"/>
            </a:endParaRPr>
          </a:p>
          <a:p>
            <a:pPr marL="0" lvl="0" indent="0" algn="l" rtl="0">
              <a:spcBef>
                <a:spcPts val="0"/>
              </a:spcBef>
              <a:spcAft>
                <a:spcPts val="0"/>
              </a:spcAft>
              <a:buNone/>
            </a:pPr>
            <a:endParaRPr sz="1500">
              <a:solidFill>
                <a:srgbClr val="FFFFFF"/>
              </a:solidFill>
              <a:latin typeface="Roboto Slab"/>
              <a:ea typeface="Roboto Slab"/>
              <a:cs typeface="Roboto Slab"/>
              <a:sym typeface="Roboto Slab"/>
            </a:endParaRPr>
          </a:p>
          <a:p>
            <a:pPr marL="0" lvl="0" indent="0" algn="l" rtl="0">
              <a:spcBef>
                <a:spcPts val="0"/>
              </a:spcBef>
              <a:spcAft>
                <a:spcPts val="0"/>
              </a:spcAft>
              <a:buNone/>
            </a:pPr>
            <a:r>
              <a:rPr lang="en" sz="1500">
                <a:solidFill>
                  <a:srgbClr val="FFFFFF"/>
                </a:solidFill>
                <a:latin typeface="Roboto Slab"/>
                <a:ea typeface="Roboto Slab"/>
                <a:cs typeface="Roboto Slab"/>
                <a:sym typeface="Roboto Slab"/>
              </a:rPr>
              <a:t>Home Hi had 39 students by this year. </a:t>
            </a:r>
            <a:endParaRPr sz="1500">
              <a:solidFill>
                <a:srgbClr val="FFFFFF"/>
              </a:solidFill>
              <a:latin typeface="Roboto Slab"/>
              <a:ea typeface="Roboto Slab"/>
              <a:cs typeface="Roboto Slab"/>
              <a:sym typeface="Roboto Slab"/>
            </a:endParaRPr>
          </a:p>
          <a:p>
            <a:pPr marL="0" lvl="0" indent="0" algn="l" rtl="0">
              <a:spcBef>
                <a:spcPts val="0"/>
              </a:spcBef>
              <a:spcAft>
                <a:spcPts val="0"/>
              </a:spcAft>
              <a:buNone/>
            </a:pPr>
            <a:endParaRPr sz="1500">
              <a:solidFill>
                <a:srgbClr val="FFFFFF"/>
              </a:solidFill>
              <a:latin typeface="Roboto Slab"/>
              <a:ea typeface="Roboto Slab"/>
              <a:cs typeface="Roboto Slab"/>
              <a:sym typeface="Roboto Slab"/>
            </a:endParaRPr>
          </a:p>
          <a:p>
            <a:pPr marL="0" lvl="0" indent="0" algn="l" rtl="0">
              <a:spcBef>
                <a:spcPts val="0"/>
              </a:spcBef>
              <a:spcAft>
                <a:spcPts val="0"/>
              </a:spcAft>
              <a:buNone/>
            </a:pPr>
            <a:r>
              <a:rPr lang="en" sz="1500">
                <a:solidFill>
                  <a:srgbClr val="FFFFFF"/>
                </a:solidFill>
                <a:latin typeface="Roboto Slab"/>
                <a:ea typeface="Roboto Slab"/>
                <a:cs typeface="Roboto Slab"/>
                <a:sym typeface="Roboto Slab"/>
              </a:rPr>
              <a:t>One class went to Niagara Falls. They also went to Dufferin Terraces, Canada.                                                                                                                                                                                                          </a:t>
            </a:r>
            <a:endParaRPr sz="1500">
              <a:solidFill>
                <a:srgbClr val="FFFFFF"/>
              </a:solidFill>
              <a:latin typeface="Roboto Slab"/>
              <a:ea typeface="Roboto Slab"/>
              <a:cs typeface="Roboto Slab"/>
              <a:sym typeface="Roboto Slab"/>
            </a:endParaRPr>
          </a:p>
        </p:txBody>
      </p:sp>
      <p:pic>
        <p:nvPicPr>
          <p:cNvPr id="127" name="Google Shape;127;p21"/>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728150" y="2015825"/>
            <a:ext cx="2118724" cy="1462251"/>
          </a:xfrm>
          <a:prstGeom prst="rect">
            <a:avLst/>
          </a:prstGeom>
          <a:noFill/>
          <a:ln>
            <a:noFill/>
          </a:ln>
        </p:spPr>
      </p:pic>
      <p:pic>
        <p:nvPicPr>
          <p:cNvPr id="128" name="Google Shape;128;p21"/>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6518950" y="145606"/>
            <a:ext cx="2537126" cy="1462251"/>
          </a:xfrm>
          <a:prstGeom prst="rect">
            <a:avLst/>
          </a:prstGeom>
          <a:noFill/>
          <a:ln>
            <a:noFill/>
          </a:ln>
        </p:spPr>
      </p:pic>
      <p:pic>
        <p:nvPicPr>
          <p:cNvPr id="129" name="Google Shape;129;p21"/>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2910390" y="3478074"/>
            <a:ext cx="2252740" cy="146224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3"/>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2003-2004</a:t>
            </a:r>
            <a:endParaRPr/>
          </a:p>
        </p:txBody>
      </p:sp>
      <p:sp>
        <p:nvSpPr>
          <p:cNvPr id="141" name="Google Shape;141;p23"/>
          <p:cNvSpPr txBox="1">
            <a:spLocks noGrp="1"/>
          </p:cNvSpPr>
          <p:nvPr>
            <p:ph type="body" idx="1"/>
          </p:nvPr>
        </p:nvSpPr>
        <p:spPr>
          <a:xfrm>
            <a:off x="0" y="1532422"/>
            <a:ext cx="9144000" cy="2454300"/>
          </a:xfrm>
          <a:prstGeom prst="rect">
            <a:avLst/>
          </a:prstGeom>
        </p:spPr>
        <p:txBody>
          <a:bodyPr spcFirstLastPara="1" wrap="square" lIns="91425" tIns="91425" rIns="91425" bIns="91425" anchor="t" anchorCtr="0">
            <a:noAutofit/>
          </a:bodyPr>
          <a:lstStyle/>
          <a:p>
            <a:pPr marL="457200" lvl="0" indent="-342900" algn="l" rtl="0">
              <a:lnSpc>
                <a:spcPct val="200000"/>
              </a:lnSpc>
              <a:spcBef>
                <a:spcPts val="0"/>
              </a:spcBef>
              <a:spcAft>
                <a:spcPts val="0"/>
              </a:spcAft>
              <a:buSzPts val="1800"/>
              <a:buFont typeface="Roboto Slab"/>
              <a:buChar char="●"/>
            </a:pPr>
            <a:r>
              <a:rPr lang="en" sz="1800">
                <a:latin typeface="Roboto Slab"/>
                <a:ea typeface="Roboto Slab"/>
                <a:cs typeface="Roboto Slab"/>
                <a:sym typeface="Roboto Slab"/>
              </a:rPr>
              <a:t>CMS was in the basement of Wesley United Methodist Church in 2003 and 2004. </a:t>
            </a:r>
            <a:endParaRPr sz="1800">
              <a:latin typeface="Roboto Slab"/>
              <a:ea typeface="Roboto Slab"/>
              <a:cs typeface="Roboto Slab"/>
              <a:sym typeface="Roboto Slab"/>
            </a:endParaRPr>
          </a:p>
          <a:p>
            <a:pPr marL="457200" lvl="0" indent="-342900" algn="l" rtl="0">
              <a:lnSpc>
                <a:spcPct val="200000"/>
              </a:lnSpc>
              <a:spcBef>
                <a:spcPts val="0"/>
              </a:spcBef>
              <a:spcAft>
                <a:spcPts val="0"/>
              </a:spcAft>
              <a:buSzPts val="1800"/>
              <a:buFont typeface="Roboto Slab"/>
              <a:buChar char="●"/>
            </a:pPr>
            <a:r>
              <a:rPr lang="en" sz="1800">
                <a:latin typeface="Roboto Slab"/>
                <a:ea typeface="Roboto Slab"/>
                <a:cs typeface="Roboto Slab"/>
                <a:sym typeface="Roboto Slab"/>
              </a:rPr>
              <a:t>  They went to see </a:t>
            </a:r>
            <a:r>
              <a:rPr lang="en" sz="1800" i="1">
                <a:latin typeface="Roboto Slab"/>
                <a:ea typeface="Roboto Slab"/>
                <a:cs typeface="Roboto Slab"/>
                <a:sym typeface="Roboto Slab"/>
              </a:rPr>
              <a:t>Twelfth Night</a:t>
            </a:r>
            <a:r>
              <a:rPr lang="en" sz="1800">
                <a:latin typeface="Roboto Slab"/>
                <a:ea typeface="Roboto Slab"/>
                <a:cs typeface="Roboto Slab"/>
                <a:sym typeface="Roboto Slab"/>
              </a:rPr>
              <a:t> and they read the book like we did in 2017.</a:t>
            </a:r>
            <a:endParaRPr sz="1800">
              <a:latin typeface="Roboto Slab"/>
              <a:ea typeface="Roboto Slab"/>
              <a:cs typeface="Roboto Slab"/>
              <a:sym typeface="Roboto Slab"/>
            </a:endParaRPr>
          </a:p>
          <a:p>
            <a:pPr marL="457200" lvl="0" indent="-342900" algn="l" rtl="0">
              <a:lnSpc>
                <a:spcPct val="200000"/>
              </a:lnSpc>
              <a:spcBef>
                <a:spcPts val="0"/>
              </a:spcBef>
              <a:spcAft>
                <a:spcPts val="0"/>
              </a:spcAft>
              <a:buSzPts val="1800"/>
              <a:buFont typeface="Roboto Slab"/>
              <a:buChar char="●"/>
            </a:pPr>
            <a:r>
              <a:rPr lang="en" sz="1800">
                <a:latin typeface="Roboto Slab"/>
                <a:ea typeface="Roboto Slab"/>
                <a:cs typeface="Roboto Slab"/>
                <a:sym typeface="Roboto Slab"/>
              </a:rPr>
              <a:t>They made a human sitting chain during a lecture and we still do that today at Allerton as a team building activity.</a:t>
            </a:r>
            <a:endParaRPr sz="1800">
              <a:latin typeface="Roboto Slab"/>
              <a:ea typeface="Roboto Slab"/>
              <a:cs typeface="Roboto Slab"/>
              <a:sym typeface="Roboto Slab"/>
            </a:endParaRPr>
          </a:p>
        </p:txBody>
      </p:sp>
    </p:spTree>
  </p:cSld>
  <p:clrMapOvr>
    <a:masterClrMapping/>
  </p:clrMapOvr>
</p:sld>
</file>

<file path=ppt/theme/theme1.xml><?xml version="1.0" encoding="utf-8"?>
<a:theme xmlns:a="http://schemas.openxmlformats.org/drawingml/2006/main"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TotalTime>
  <Words>1790</Words>
  <Application>Microsoft Macintosh PowerPoint</Application>
  <PresentationFormat>On-screen Show (16:9)</PresentationFormat>
  <Paragraphs>164</Paragraphs>
  <Slides>40</Slides>
  <Notes>40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40</vt:i4>
      </vt:variant>
    </vt:vector>
  </HeadingPairs>
  <TitlesOfParts>
    <vt:vector size="44" baseType="lpstr">
      <vt:lpstr>Roboto Slab</vt:lpstr>
      <vt:lpstr>Arial</vt:lpstr>
      <vt:lpstr>Roboto</vt:lpstr>
      <vt:lpstr>Marina</vt:lpstr>
      <vt:lpstr>CMS History Timeline 1993-2019</vt:lpstr>
      <vt:lpstr>1994 - 1995 </vt:lpstr>
      <vt:lpstr>1995 - 1996</vt:lpstr>
      <vt:lpstr>1996 - 1997</vt:lpstr>
      <vt:lpstr>1998 - 1999</vt:lpstr>
      <vt:lpstr>2000-2001 </vt:lpstr>
      <vt:lpstr>2001 - 2002</vt:lpstr>
      <vt:lpstr>2002 - 2003</vt:lpstr>
      <vt:lpstr>2003-2004</vt:lpstr>
      <vt:lpstr>PowerPoint Presentation</vt:lpstr>
      <vt:lpstr>2004-2005</vt:lpstr>
      <vt:lpstr>PowerPoint Presentation</vt:lpstr>
      <vt:lpstr> 2005-2006</vt:lpstr>
      <vt:lpstr>2006-2007</vt:lpstr>
      <vt:lpstr>2007-2008</vt:lpstr>
      <vt:lpstr>PowerPoint Presentation</vt:lpstr>
      <vt:lpstr>During 2009 the entire CMS school took a trip to Chicago during the winter where they ice skated and viewed the musical Wicked.</vt:lpstr>
      <vt:lpstr>On February 2, 2009 both CMS volleyball teams made CMS history. They won both games against the school Next Generation.</vt:lpstr>
      <vt:lpstr>CMS had many after school programs including, French Club, Art Club, Ensemble, and SSAT where the students learned test-taking skills. </vt:lpstr>
      <vt:lpstr>2010 and 2011 </vt:lpstr>
      <vt:lpstr>PowerPoint Presentation</vt:lpstr>
      <vt:lpstr>2012 and 2013</vt:lpstr>
      <vt:lpstr>PowerPoint Presentation</vt:lpstr>
      <vt:lpstr>Years 2013-2014</vt:lpstr>
      <vt:lpstr>In Loving Memory of Prama Pramod</vt:lpstr>
      <vt:lpstr>Years 2014 - 2015</vt:lpstr>
      <vt:lpstr>2014-2015 </vt:lpstr>
      <vt:lpstr>Years 2015 - 2016</vt:lpstr>
      <vt:lpstr>Years 2016 - 2017</vt:lpstr>
      <vt:lpstr>2017-2018 </vt:lpstr>
      <vt:lpstr>2017-2018</vt:lpstr>
      <vt:lpstr>2017-2018</vt:lpstr>
      <vt:lpstr>PowerPoint Presentation</vt:lpstr>
      <vt:lpstr>Years 2017 - 2018                                                             </vt:lpstr>
      <vt:lpstr>2017-2018 </vt:lpstr>
      <vt:lpstr>Years 2018-2019</vt:lpstr>
      <vt:lpstr>Years 2018-2019</vt:lpstr>
      <vt:lpstr>Pictures 2018-2019</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CMS History Timeline 1993-2019</dc:title>
  <dc:creator>Leanne Cunningham</dc:creator>
  <cp:lastModifiedBy>Leanne M. Cunningham</cp:lastModifiedBy>
  <cp:revision>4</cp:revision>
  <dcterms:modified xsi:type="dcterms:W3CDTF">2019-07-18T17:10:01Z</dcterms:modified>
</cp:coreProperties>
</file>